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6" r:id="rId3"/>
    <p:sldId id="328" r:id="rId4"/>
    <p:sldId id="257" r:id="rId5"/>
    <p:sldId id="330" r:id="rId6"/>
    <p:sldId id="390" r:id="rId7"/>
    <p:sldId id="324" r:id="rId8"/>
    <p:sldId id="376" r:id="rId9"/>
    <p:sldId id="337" r:id="rId10"/>
    <p:sldId id="341" r:id="rId11"/>
    <p:sldId id="383" r:id="rId12"/>
    <p:sldId id="384" r:id="rId13"/>
    <p:sldId id="388" r:id="rId14"/>
    <p:sldId id="345" r:id="rId15"/>
    <p:sldId id="391" r:id="rId16"/>
    <p:sldId id="350" r:id="rId17"/>
    <p:sldId id="355" r:id="rId18"/>
    <p:sldId id="373" r:id="rId19"/>
  </p:sldIdLst>
  <p:sldSz cx="9144000" cy="6858000" type="screen4x3"/>
  <p:notesSz cx="9236075" cy="7010400"/>
  <p:embeddedFontLst>
    <p:embeddedFont>
      <p:font typeface="Wingdings 3" panose="05040102010807070707" pitchFamily="18" charset="2"/>
      <p:regular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  <p:embeddedFont>
      <p:font typeface="Cambria Math" panose="02040503050406030204" pitchFamily="18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C46608"/>
    <a:srgbClr val="A28E6A"/>
    <a:srgbClr val="996600"/>
    <a:srgbClr val="006600"/>
    <a:srgbClr val="33CC3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12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" loCatId="list" qsTypeId="urn:microsoft.com/office/officeart/2005/8/quickstyle/simple2#1" qsCatId="simple" csTypeId="urn:microsoft.com/office/officeart/2005/8/colors/accent2_2" csCatId="accent2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 custT="1"/>
      <dgm:spPr/>
      <dgm:t>
        <a:bodyPr/>
        <a:lstStyle>
          <a:extLst/>
        </a:lstStyle>
        <a:p>
          <a:r>
            <a:rPr lang="en-US" sz="1800" dirty="0" smtClean="0"/>
            <a:t>Concrete Improvements		</a:t>
          </a:r>
          <a:endParaRPr lang="en-US" sz="1800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 custT="1"/>
      <dgm:spPr/>
      <dgm:t>
        <a:bodyPr/>
        <a:lstStyle>
          <a:extLst/>
        </a:lstStyle>
        <a:p>
          <a:r>
            <a:rPr lang="en-US" sz="1800" dirty="0" smtClean="0"/>
            <a:t>Sewer Main Pipe Improvements</a:t>
          </a:r>
          <a:endParaRPr lang="en-US" sz="1800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 custT="1"/>
      <dgm:spPr/>
      <dgm:t>
        <a:bodyPr/>
        <a:lstStyle>
          <a:extLst/>
        </a:lstStyle>
        <a:p>
          <a:r>
            <a:rPr lang="en-US" sz="1800" dirty="0" smtClean="0"/>
            <a:t>Street Pavement Rehabilitation</a:t>
          </a:r>
          <a:endParaRPr lang="en-US" sz="1800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ECBD6B98-1CBE-4BAA-AB77-4873C9DB1799}">
      <dgm:prSet phldrT="[Text]" custT="1"/>
      <dgm:spPr/>
      <dgm:t>
        <a:bodyPr/>
        <a:lstStyle>
          <a:extLst/>
        </a:lstStyle>
        <a:p>
          <a:r>
            <a:rPr lang="en-US" sz="1800" dirty="0" smtClean="0"/>
            <a:t>Traffic Signal Modifications</a:t>
          </a:r>
          <a:endParaRPr lang="en-US" sz="1800" dirty="0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en-US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en-US"/>
        </a:p>
      </dgm:t>
    </dgm:pt>
    <dgm:pt modelId="{67C69777-79E3-49DF-922E-095AAF40712D}">
      <dgm:prSet phldrT="[Text]" custT="1"/>
      <dgm:spPr/>
      <dgm:t>
        <a:bodyPr/>
        <a:lstStyle>
          <a:extLst/>
        </a:lstStyle>
        <a:p>
          <a:r>
            <a:rPr lang="en-US" sz="1800" dirty="0" smtClean="0"/>
            <a:t>Signing and Striping</a:t>
          </a:r>
        </a:p>
      </dgm:t>
    </dgm:pt>
    <dgm:pt modelId="{3DB2639D-3556-4E91-B138-6A24DA00B92A}" type="parTrans" cxnId="{40BB0A8C-6CAE-4437-93A9-3ACC91D1F3A0}">
      <dgm:prSet/>
      <dgm:spPr/>
      <dgm:t>
        <a:bodyPr/>
        <a:lstStyle/>
        <a:p>
          <a:endParaRPr lang="en-US"/>
        </a:p>
      </dgm:t>
    </dgm:pt>
    <dgm:pt modelId="{B9506138-2D78-4BA4-BE72-E1E4624203D5}" type="sibTrans" cxnId="{40BB0A8C-6CAE-4437-93A9-3ACC91D1F3A0}">
      <dgm:prSet/>
      <dgm:spPr/>
      <dgm:t>
        <a:bodyPr/>
        <a:lstStyle/>
        <a:p>
          <a:endParaRPr lang="en-US"/>
        </a:p>
      </dgm:t>
    </dgm:pt>
    <dgm:pt modelId="{F7B78CD0-4C17-48AB-9610-E95B95C1A680}">
      <dgm:prSet custT="1"/>
      <dgm:spPr/>
      <dgm:t>
        <a:bodyPr/>
        <a:lstStyle/>
        <a:p>
          <a:r>
            <a:rPr lang="en-US" sz="1800" dirty="0" smtClean="0"/>
            <a:t>Construction Phasing/Scheduling</a:t>
          </a:r>
          <a:endParaRPr lang="en-US" sz="1800" dirty="0"/>
        </a:p>
      </dgm:t>
    </dgm:pt>
    <dgm:pt modelId="{3B6D41ED-447F-47ED-9A6A-239FF5E74506}" type="parTrans" cxnId="{8D4CFCE2-F54A-4C28-B62C-F3BA3273E35E}">
      <dgm:prSet/>
      <dgm:spPr/>
      <dgm:t>
        <a:bodyPr/>
        <a:lstStyle/>
        <a:p>
          <a:endParaRPr lang="en-US"/>
        </a:p>
      </dgm:t>
    </dgm:pt>
    <dgm:pt modelId="{139668D2-41E5-48D9-8D5E-302078009FA3}" type="sibTrans" cxnId="{8D4CFCE2-F54A-4C28-B62C-F3BA3273E35E}">
      <dgm:prSet/>
      <dgm:spPr/>
      <dgm:t>
        <a:bodyPr/>
        <a:lstStyle/>
        <a:p>
          <a:endParaRPr lang="en-US"/>
        </a:p>
      </dgm:t>
    </dgm:pt>
    <dgm:pt modelId="{A5FF575E-CA33-4E52-B28E-0AFFC89AB51D}">
      <dgm:prSet custT="1"/>
      <dgm:spPr/>
      <dgm:t>
        <a:bodyPr/>
        <a:lstStyle/>
        <a:p>
          <a:r>
            <a:rPr lang="en-US" sz="1800" dirty="0" smtClean="0"/>
            <a:t>Public Notification Process</a:t>
          </a:r>
          <a:endParaRPr lang="en-US" sz="1800" dirty="0"/>
        </a:p>
      </dgm:t>
    </dgm:pt>
    <dgm:pt modelId="{1339A8E2-6D24-47C9-A0D0-25937B4903F5}" type="parTrans" cxnId="{B53F25B6-7186-4F1B-B424-170761863C04}">
      <dgm:prSet/>
      <dgm:spPr/>
      <dgm:t>
        <a:bodyPr/>
        <a:lstStyle/>
        <a:p>
          <a:endParaRPr lang="en-US"/>
        </a:p>
      </dgm:t>
    </dgm:pt>
    <dgm:pt modelId="{A2FB785A-0C44-4106-BC9C-E6AB99F47BF0}" type="sibTrans" cxnId="{B53F25B6-7186-4F1B-B424-170761863C04}">
      <dgm:prSet/>
      <dgm:spPr/>
      <dgm:t>
        <a:bodyPr/>
        <a:lstStyle/>
        <a:p>
          <a:endParaRPr lang="en-US"/>
        </a:p>
      </dgm:t>
    </dgm:pt>
    <dgm:pt modelId="{A244D434-B070-4BA5-A6E5-52232F18660B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DB4100-5841-4FBF-B9FF-1FC7FA699442}" type="pres">
      <dgm:prSet presAssocID="{787546C1-DD5C-4D6E-BFDD-D95A52E781AD}" presName="parentLin" presStyleCnt="0"/>
      <dgm:spPr/>
      <dgm:t>
        <a:bodyPr/>
        <a:lstStyle/>
        <a:p>
          <a:endParaRPr lang="en-US"/>
        </a:p>
      </dgm:t>
    </dgm:pt>
    <dgm:pt modelId="{F4774593-D928-4FB8-BF1E-1B21D39918AA}" type="pres">
      <dgm:prSet presAssocID="{787546C1-DD5C-4D6E-BFDD-D95A52E781AD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A82CBDF4-7023-4CEE-975E-8F1DBD074DB6}" type="pres">
      <dgm:prSet presAssocID="{787546C1-DD5C-4D6E-BFDD-D95A52E781A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43E4B-2E8A-4AA7-8104-51241D976963}" type="pres">
      <dgm:prSet presAssocID="{787546C1-DD5C-4D6E-BFDD-D95A52E781AD}" presName="negativeSpace" presStyleCnt="0"/>
      <dgm:spPr/>
      <dgm:t>
        <a:bodyPr/>
        <a:lstStyle/>
        <a:p>
          <a:endParaRPr lang="en-US"/>
        </a:p>
      </dgm:t>
    </dgm:pt>
    <dgm:pt modelId="{EBE40574-6623-4970-9894-B88CABFC9382}" type="pres">
      <dgm:prSet presAssocID="{787546C1-DD5C-4D6E-BFDD-D95A52E781AD}" presName="childText" presStyleLbl="conFgAcc1" presStyleIdx="0" presStyleCnt="7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B995315-FB9C-4F7F-BC9C-8AFD8EACC6DE}" type="pres">
      <dgm:prSet presAssocID="{579A9A07-8770-4AC1-9705-76E19F87D269}" presName="spaceBetweenRectangles" presStyleCnt="0"/>
      <dgm:spPr/>
      <dgm:t>
        <a:bodyPr/>
        <a:lstStyle/>
        <a:p>
          <a:endParaRPr lang="en-US"/>
        </a:p>
      </dgm:t>
    </dgm:pt>
    <dgm:pt modelId="{B19D0117-3811-4472-82F6-63BF0931CBB1}" type="pres">
      <dgm:prSet presAssocID="{AC5265C1-0BAB-4984-A634-E4518A8EC253}" presName="parentLin" presStyleCnt="0"/>
      <dgm:spPr/>
      <dgm:t>
        <a:bodyPr/>
        <a:lstStyle/>
        <a:p>
          <a:endParaRPr lang="en-US"/>
        </a:p>
      </dgm:t>
    </dgm:pt>
    <dgm:pt modelId="{F896284B-12A5-4E03-BBB0-8ECE3B00457D}" type="pres">
      <dgm:prSet presAssocID="{AC5265C1-0BAB-4984-A634-E4518A8EC253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D4037CC-D1E0-4311-9E14-888C8CC514B4}" type="pres">
      <dgm:prSet presAssocID="{AC5265C1-0BAB-4984-A634-E4518A8EC25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518EE-DEDC-4D7D-8748-0975C2815AD4}" type="pres">
      <dgm:prSet presAssocID="{AC5265C1-0BAB-4984-A634-E4518A8EC253}" presName="negativeSpace" presStyleCnt="0"/>
      <dgm:spPr/>
      <dgm:t>
        <a:bodyPr/>
        <a:lstStyle/>
        <a:p>
          <a:endParaRPr lang="en-US"/>
        </a:p>
      </dgm:t>
    </dgm:pt>
    <dgm:pt modelId="{7726B778-588C-42D9-91E3-0CDE1B058948}" type="pres">
      <dgm:prSet presAssocID="{AC5265C1-0BAB-4984-A634-E4518A8EC253}" presName="childText" presStyleLbl="conFgAcc1" presStyleIdx="1" presStyleCnt="7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F3A2D71-4296-4052-9358-4D6584677C8D}" type="pres">
      <dgm:prSet presAssocID="{E68E8117-B3CB-464C-9711-4DBE8BF88216}" presName="spaceBetweenRectangles" presStyleCnt="0"/>
      <dgm:spPr/>
      <dgm:t>
        <a:bodyPr/>
        <a:lstStyle/>
        <a:p>
          <a:endParaRPr lang="en-US"/>
        </a:p>
      </dgm:t>
    </dgm:pt>
    <dgm:pt modelId="{F8A280C6-69DD-42DD-9EE2-8313CC31CAFF}" type="pres">
      <dgm:prSet presAssocID="{F50BDB3E-817D-4A89-9D71-D9E0B029567B}" presName="parentLin" presStyleCnt="0"/>
      <dgm:spPr/>
      <dgm:t>
        <a:bodyPr/>
        <a:lstStyle/>
        <a:p>
          <a:endParaRPr lang="en-US"/>
        </a:p>
      </dgm:t>
    </dgm:pt>
    <dgm:pt modelId="{13E90970-B292-4655-9BD1-425C90026EB9}" type="pres">
      <dgm:prSet presAssocID="{F50BDB3E-817D-4A89-9D71-D9E0B029567B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A524C3CF-8101-4224-8710-40777F798A26}" type="pres">
      <dgm:prSet presAssocID="{F50BDB3E-817D-4A89-9D71-D9E0B029567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BA524-8F88-4DFF-AC51-8E66943E29E2}" type="pres">
      <dgm:prSet presAssocID="{F50BDB3E-817D-4A89-9D71-D9E0B029567B}" presName="negativeSpace" presStyleCnt="0"/>
      <dgm:spPr/>
      <dgm:t>
        <a:bodyPr/>
        <a:lstStyle/>
        <a:p>
          <a:endParaRPr lang="en-US"/>
        </a:p>
      </dgm:t>
    </dgm:pt>
    <dgm:pt modelId="{69BDDE94-F867-4E1A-A383-3FE72FF4AE8F}" type="pres">
      <dgm:prSet presAssocID="{F50BDB3E-817D-4A89-9D71-D9E0B029567B}" presName="childText" presStyleLbl="conFgAcc1" presStyleIdx="2" presStyleCnt="7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220E02D-5764-479A-BB05-2929997E6EFB}" type="pres">
      <dgm:prSet presAssocID="{25F4C625-3E51-442C-BBB8-3FA715271B27}" presName="spaceBetweenRectangles" presStyleCnt="0"/>
      <dgm:spPr/>
      <dgm:t>
        <a:bodyPr/>
        <a:lstStyle/>
        <a:p>
          <a:endParaRPr lang="en-US"/>
        </a:p>
      </dgm:t>
    </dgm:pt>
    <dgm:pt modelId="{A87DD56F-B2B9-4A84-857D-B388BA007888}" type="pres">
      <dgm:prSet presAssocID="{ECBD6B98-1CBE-4BAA-AB77-4873C9DB1799}" presName="parentLin" presStyleCnt="0"/>
      <dgm:spPr/>
      <dgm:t>
        <a:bodyPr/>
        <a:lstStyle/>
        <a:p>
          <a:endParaRPr lang="en-US"/>
        </a:p>
      </dgm:t>
    </dgm:pt>
    <dgm:pt modelId="{A9872F04-CAA5-4BAA-BF47-5E72FAC19DE2}" type="pres">
      <dgm:prSet presAssocID="{ECBD6B98-1CBE-4BAA-AB77-4873C9DB1799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2BC6DA9B-0019-45C5-B5E7-C3E8C88914AA}" type="pres">
      <dgm:prSet presAssocID="{ECBD6B98-1CBE-4BAA-AB77-4873C9DB179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96C8B-81CE-49B8-A91B-4C6A7F3C7476}" type="pres">
      <dgm:prSet presAssocID="{ECBD6B98-1CBE-4BAA-AB77-4873C9DB1799}" presName="negativeSpace" presStyleCnt="0"/>
      <dgm:spPr/>
      <dgm:t>
        <a:bodyPr/>
        <a:lstStyle/>
        <a:p>
          <a:endParaRPr lang="en-US"/>
        </a:p>
      </dgm:t>
    </dgm:pt>
    <dgm:pt modelId="{D503BBF0-7CF3-4681-B497-10AF7A06A5CD}" type="pres">
      <dgm:prSet presAssocID="{ECBD6B98-1CBE-4BAA-AB77-4873C9DB1799}" presName="childText" presStyleLbl="conFgAcc1" presStyleIdx="3" presStyleCnt="7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4FE972AE-F848-466D-8273-DDB692BA8DF9}" type="pres">
      <dgm:prSet presAssocID="{CF18F627-55D0-4D75-84BC-9F6776290819}" presName="spaceBetweenRectangles" presStyleCnt="0"/>
      <dgm:spPr/>
      <dgm:t>
        <a:bodyPr/>
        <a:lstStyle/>
        <a:p>
          <a:endParaRPr lang="en-US"/>
        </a:p>
      </dgm:t>
    </dgm:pt>
    <dgm:pt modelId="{75114C22-4F73-4616-BAA8-BA81EF0647AA}" type="pres">
      <dgm:prSet presAssocID="{67C69777-79E3-49DF-922E-095AAF40712D}" presName="parentLin" presStyleCnt="0"/>
      <dgm:spPr/>
      <dgm:t>
        <a:bodyPr/>
        <a:lstStyle/>
        <a:p>
          <a:endParaRPr lang="en-US"/>
        </a:p>
      </dgm:t>
    </dgm:pt>
    <dgm:pt modelId="{81297129-82D6-4FC2-B7C8-77DFA4A17DF1}" type="pres">
      <dgm:prSet presAssocID="{67C69777-79E3-49DF-922E-095AAF40712D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13FAD0DD-80FC-45E2-B0D3-77B6869E2568}" type="pres">
      <dgm:prSet presAssocID="{67C69777-79E3-49DF-922E-095AAF40712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5C4D9-56F1-4FB4-9E3D-B11126EFF859}" type="pres">
      <dgm:prSet presAssocID="{67C69777-79E3-49DF-922E-095AAF40712D}" presName="negativeSpace" presStyleCnt="0"/>
      <dgm:spPr/>
      <dgm:t>
        <a:bodyPr/>
        <a:lstStyle/>
        <a:p>
          <a:endParaRPr lang="en-US"/>
        </a:p>
      </dgm:t>
    </dgm:pt>
    <dgm:pt modelId="{8494C37C-A3AD-4D1E-9477-43472C06B186}" type="pres">
      <dgm:prSet presAssocID="{67C69777-79E3-49DF-922E-095AAF40712D}" presName="childText" presStyleLbl="conFgAcc1" presStyleIdx="4" presStyleCnt="7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DC96E6B-A15C-481D-B6D4-22C06C2E39BF}" type="pres">
      <dgm:prSet presAssocID="{B9506138-2D78-4BA4-BE72-E1E4624203D5}" presName="spaceBetweenRectangles" presStyleCnt="0"/>
      <dgm:spPr/>
      <dgm:t>
        <a:bodyPr/>
        <a:lstStyle/>
        <a:p>
          <a:endParaRPr lang="en-US"/>
        </a:p>
      </dgm:t>
    </dgm:pt>
    <dgm:pt modelId="{15CEB839-0896-4CCE-B4AE-36EF91AB6E02}" type="pres">
      <dgm:prSet presAssocID="{F7B78CD0-4C17-48AB-9610-E95B95C1A680}" presName="parentLin" presStyleCnt="0"/>
      <dgm:spPr/>
      <dgm:t>
        <a:bodyPr/>
        <a:lstStyle/>
        <a:p>
          <a:endParaRPr lang="en-US"/>
        </a:p>
      </dgm:t>
    </dgm:pt>
    <dgm:pt modelId="{349667A9-90F5-4549-82E6-ABA2400C3ED7}" type="pres">
      <dgm:prSet presAssocID="{F7B78CD0-4C17-48AB-9610-E95B95C1A680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FCE5728D-509A-4FDC-9742-34F30C21B358}" type="pres">
      <dgm:prSet presAssocID="{F7B78CD0-4C17-48AB-9610-E95B95C1A68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CB04E-D2EA-4C55-9FB2-F0AD8470E827}" type="pres">
      <dgm:prSet presAssocID="{F7B78CD0-4C17-48AB-9610-E95B95C1A680}" presName="negativeSpace" presStyleCnt="0"/>
      <dgm:spPr/>
      <dgm:t>
        <a:bodyPr/>
        <a:lstStyle/>
        <a:p>
          <a:endParaRPr lang="en-US"/>
        </a:p>
      </dgm:t>
    </dgm:pt>
    <dgm:pt modelId="{FA384510-E273-4BE8-A68C-B1B6CE8A67F9}" type="pres">
      <dgm:prSet presAssocID="{F7B78CD0-4C17-48AB-9610-E95B95C1A680}" presName="childText" presStyleLbl="conFgAcc1" presStyleIdx="5" presStyleCnt="7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EE651DF-6FF0-4D25-BB8E-9E79CDC7E8B1}" type="pres">
      <dgm:prSet presAssocID="{139668D2-41E5-48D9-8D5E-302078009FA3}" presName="spaceBetweenRectangles" presStyleCnt="0"/>
      <dgm:spPr/>
      <dgm:t>
        <a:bodyPr/>
        <a:lstStyle/>
        <a:p>
          <a:endParaRPr lang="en-US"/>
        </a:p>
      </dgm:t>
    </dgm:pt>
    <dgm:pt modelId="{3F089D49-6A0C-4658-A8BE-2B515EE9AFFD}" type="pres">
      <dgm:prSet presAssocID="{A5FF575E-CA33-4E52-B28E-0AFFC89AB51D}" presName="parentLin" presStyleCnt="0"/>
      <dgm:spPr/>
      <dgm:t>
        <a:bodyPr/>
        <a:lstStyle/>
        <a:p>
          <a:endParaRPr lang="en-US"/>
        </a:p>
      </dgm:t>
    </dgm:pt>
    <dgm:pt modelId="{F32BFE78-4829-4A42-8297-A9656EEB10D6}" type="pres">
      <dgm:prSet presAssocID="{A5FF575E-CA33-4E52-B28E-0AFFC89AB51D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25C0B337-9949-42DF-81EF-B49B677A3171}" type="pres">
      <dgm:prSet presAssocID="{A5FF575E-CA33-4E52-B28E-0AFFC89AB51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7316C-AD4E-41F5-9DE4-CE13FE22E89D}" type="pres">
      <dgm:prSet presAssocID="{A5FF575E-CA33-4E52-B28E-0AFFC89AB51D}" presName="negativeSpace" presStyleCnt="0"/>
      <dgm:spPr/>
      <dgm:t>
        <a:bodyPr/>
        <a:lstStyle/>
        <a:p>
          <a:endParaRPr lang="en-US"/>
        </a:p>
      </dgm:t>
    </dgm:pt>
    <dgm:pt modelId="{27900039-C7BE-4476-93D6-6C14954292FD}" type="pres">
      <dgm:prSet presAssocID="{A5FF575E-CA33-4E52-B28E-0AFFC89AB51D}" presName="childText" presStyleLbl="conFgAcc1" presStyleIdx="6" presStyleCnt="7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FC1DE381-4E9B-4C65-953D-C58107CADB29}" type="presOf" srcId="{A5FF575E-CA33-4E52-B28E-0AFFC89AB51D}" destId="{F32BFE78-4829-4A42-8297-A9656EEB10D6}" srcOrd="0" destOrd="0" presId="urn:microsoft.com/office/officeart/2005/8/layout/list1"/>
    <dgm:cxn modelId="{6E7B561C-DAF4-4C69-A139-0B56A7C8C061}" type="presOf" srcId="{ECBD6B98-1CBE-4BAA-AB77-4873C9DB1799}" destId="{A9872F04-CAA5-4BAA-BF47-5E72FAC19DE2}" srcOrd="0" destOrd="0" presId="urn:microsoft.com/office/officeart/2005/8/layout/list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A22CB002-5741-48D5-A437-9A1AB6759AB0}" type="presOf" srcId="{67C69777-79E3-49DF-922E-095AAF40712D}" destId="{81297129-82D6-4FC2-B7C8-77DFA4A17DF1}" srcOrd="0" destOrd="0" presId="urn:microsoft.com/office/officeart/2005/8/layout/list1"/>
    <dgm:cxn modelId="{CBCDD4C4-78BC-4327-B454-CF7F0CBA13A9}" type="presOf" srcId="{ECBD6B98-1CBE-4BAA-AB77-4873C9DB1799}" destId="{2BC6DA9B-0019-45C5-B5E7-C3E8C88914AA}" srcOrd="1" destOrd="0" presId="urn:microsoft.com/office/officeart/2005/8/layout/list1"/>
    <dgm:cxn modelId="{60EB9BB0-171E-45D3-9D94-7F83FB1A48D0}" type="presOf" srcId="{F50BDB3E-817D-4A89-9D71-D9E0B029567B}" destId="{A524C3CF-8101-4224-8710-40777F798A26}" srcOrd="1" destOrd="0" presId="urn:microsoft.com/office/officeart/2005/8/layout/list1"/>
    <dgm:cxn modelId="{B53F25B6-7186-4F1B-B424-170761863C04}" srcId="{8554BDF9-8515-4677-9942-0171F000F8EB}" destId="{A5FF575E-CA33-4E52-B28E-0AFFC89AB51D}" srcOrd="6" destOrd="0" parTransId="{1339A8E2-6D24-47C9-A0D0-25937B4903F5}" sibTransId="{A2FB785A-0C44-4106-BC9C-E6AB99F47BF0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BC525E92-5D26-4CB7-A5CB-0B912828717C}" type="presOf" srcId="{F7B78CD0-4C17-48AB-9610-E95B95C1A680}" destId="{349667A9-90F5-4549-82E6-ABA2400C3ED7}" srcOrd="0" destOrd="0" presId="urn:microsoft.com/office/officeart/2005/8/layout/list1"/>
    <dgm:cxn modelId="{40BB0A8C-6CAE-4437-93A9-3ACC91D1F3A0}" srcId="{8554BDF9-8515-4677-9942-0171F000F8EB}" destId="{67C69777-79E3-49DF-922E-095AAF40712D}" srcOrd="4" destOrd="0" parTransId="{3DB2639D-3556-4E91-B138-6A24DA00B92A}" sibTransId="{B9506138-2D78-4BA4-BE72-E1E4624203D5}"/>
    <dgm:cxn modelId="{1BE78920-123E-46EC-A539-C93C923359BB}" type="presOf" srcId="{A5FF575E-CA33-4E52-B28E-0AFFC89AB51D}" destId="{25C0B337-9949-42DF-81EF-B49B677A3171}" srcOrd="1" destOrd="0" presId="urn:microsoft.com/office/officeart/2005/8/layout/list1"/>
    <dgm:cxn modelId="{29DB8F70-53E3-4BB7-8825-F7AAC68950D9}" type="presOf" srcId="{8554BDF9-8515-4677-9942-0171F000F8EB}" destId="{A244D434-B070-4BA5-A6E5-52232F18660B}" srcOrd="0" destOrd="0" presId="urn:microsoft.com/office/officeart/2005/8/layout/list1"/>
    <dgm:cxn modelId="{8463A8E6-B219-4EBA-A449-0655F2CADF75}" type="presOf" srcId="{AC5265C1-0BAB-4984-A634-E4518A8EC253}" destId="{F896284B-12A5-4E03-BBB0-8ECE3B00457D}" srcOrd="0" destOrd="0" presId="urn:microsoft.com/office/officeart/2005/8/layout/list1"/>
    <dgm:cxn modelId="{3F20511A-6D89-414C-BC3A-038F7F5B2F8B}" type="presOf" srcId="{F50BDB3E-817D-4A89-9D71-D9E0B029567B}" destId="{13E90970-B292-4655-9BD1-425C90026EB9}" srcOrd="0" destOrd="0" presId="urn:microsoft.com/office/officeart/2005/8/layout/list1"/>
    <dgm:cxn modelId="{74A97554-7B7C-4BCC-9424-54B4FA65BC70}" type="presOf" srcId="{AC5265C1-0BAB-4984-A634-E4518A8EC253}" destId="{9D4037CC-D1E0-4311-9E14-888C8CC514B4}" srcOrd="1" destOrd="0" presId="urn:microsoft.com/office/officeart/2005/8/layout/list1"/>
    <dgm:cxn modelId="{D682C49A-489C-42B6-BEB9-7CDE1BC86070}" type="presOf" srcId="{F7B78CD0-4C17-48AB-9610-E95B95C1A680}" destId="{FCE5728D-509A-4FDC-9742-34F30C21B358}" srcOrd="1" destOrd="0" presId="urn:microsoft.com/office/officeart/2005/8/layout/list1"/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82B44466-BA92-4F20-9B8D-10E35C383806}" type="presOf" srcId="{787546C1-DD5C-4D6E-BFDD-D95A52E781AD}" destId="{F4774593-D928-4FB8-BF1E-1B21D39918AA}" srcOrd="0" destOrd="0" presId="urn:microsoft.com/office/officeart/2005/8/layout/list1"/>
    <dgm:cxn modelId="{7D44C632-865B-481F-B328-612FAF4EBE96}" type="presOf" srcId="{67C69777-79E3-49DF-922E-095AAF40712D}" destId="{13FAD0DD-80FC-45E2-B0D3-77B6869E2568}" srcOrd="1" destOrd="0" presId="urn:microsoft.com/office/officeart/2005/8/layout/list1"/>
    <dgm:cxn modelId="{009F0975-B673-446D-80D2-D94ED7DC5FCB}" type="presOf" srcId="{787546C1-DD5C-4D6E-BFDD-D95A52E781AD}" destId="{A82CBDF4-7023-4CEE-975E-8F1DBD074DB6}" srcOrd="1" destOrd="0" presId="urn:microsoft.com/office/officeart/2005/8/layout/list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8D4CFCE2-F54A-4C28-B62C-F3BA3273E35E}" srcId="{8554BDF9-8515-4677-9942-0171F000F8EB}" destId="{F7B78CD0-4C17-48AB-9610-E95B95C1A680}" srcOrd="5" destOrd="0" parTransId="{3B6D41ED-447F-47ED-9A6A-239FF5E74506}" sibTransId="{139668D2-41E5-48D9-8D5E-302078009FA3}"/>
    <dgm:cxn modelId="{046CB085-2E43-4EAB-8A52-57899EBE7DDD}" type="presParOf" srcId="{A244D434-B070-4BA5-A6E5-52232F18660B}" destId="{5ADB4100-5841-4FBF-B9FF-1FC7FA699442}" srcOrd="0" destOrd="0" presId="urn:microsoft.com/office/officeart/2005/8/layout/list1"/>
    <dgm:cxn modelId="{5782E101-B9DD-4DD7-9F41-9F7F7D144183}" type="presParOf" srcId="{5ADB4100-5841-4FBF-B9FF-1FC7FA699442}" destId="{F4774593-D928-4FB8-BF1E-1B21D39918AA}" srcOrd="0" destOrd="0" presId="urn:microsoft.com/office/officeart/2005/8/layout/list1"/>
    <dgm:cxn modelId="{63EFBDBC-B8D8-42EA-A5FE-FB3046068BE0}" type="presParOf" srcId="{5ADB4100-5841-4FBF-B9FF-1FC7FA699442}" destId="{A82CBDF4-7023-4CEE-975E-8F1DBD074DB6}" srcOrd="1" destOrd="0" presId="urn:microsoft.com/office/officeart/2005/8/layout/list1"/>
    <dgm:cxn modelId="{87EAD6FC-61D9-4C59-A402-D918E6D509B9}" type="presParOf" srcId="{A244D434-B070-4BA5-A6E5-52232F18660B}" destId="{41943E4B-2E8A-4AA7-8104-51241D976963}" srcOrd="1" destOrd="0" presId="urn:microsoft.com/office/officeart/2005/8/layout/list1"/>
    <dgm:cxn modelId="{DF1FE4B0-D113-44D5-B263-0D9091F7102E}" type="presParOf" srcId="{A244D434-B070-4BA5-A6E5-52232F18660B}" destId="{EBE40574-6623-4970-9894-B88CABFC9382}" srcOrd="2" destOrd="0" presId="urn:microsoft.com/office/officeart/2005/8/layout/list1"/>
    <dgm:cxn modelId="{85FFCE92-D7AA-4B74-A292-65319B585DF9}" type="presParOf" srcId="{A244D434-B070-4BA5-A6E5-52232F18660B}" destId="{8B995315-FB9C-4F7F-BC9C-8AFD8EACC6DE}" srcOrd="3" destOrd="0" presId="urn:microsoft.com/office/officeart/2005/8/layout/list1"/>
    <dgm:cxn modelId="{6DF94864-D0DC-4737-92C6-EB493DFC4FEF}" type="presParOf" srcId="{A244D434-B070-4BA5-A6E5-52232F18660B}" destId="{B19D0117-3811-4472-82F6-63BF0931CBB1}" srcOrd="4" destOrd="0" presId="urn:microsoft.com/office/officeart/2005/8/layout/list1"/>
    <dgm:cxn modelId="{04DD2D6F-B148-4ADD-86F5-9DC43706F514}" type="presParOf" srcId="{B19D0117-3811-4472-82F6-63BF0931CBB1}" destId="{F896284B-12A5-4E03-BBB0-8ECE3B00457D}" srcOrd="0" destOrd="0" presId="urn:microsoft.com/office/officeart/2005/8/layout/list1"/>
    <dgm:cxn modelId="{18DD25CA-2873-4F98-A3A1-137273C6FCBB}" type="presParOf" srcId="{B19D0117-3811-4472-82F6-63BF0931CBB1}" destId="{9D4037CC-D1E0-4311-9E14-888C8CC514B4}" srcOrd="1" destOrd="0" presId="urn:microsoft.com/office/officeart/2005/8/layout/list1"/>
    <dgm:cxn modelId="{52851E7D-6FF7-497A-9FFD-A7BCFFE349E7}" type="presParOf" srcId="{A244D434-B070-4BA5-A6E5-52232F18660B}" destId="{B90518EE-DEDC-4D7D-8748-0975C2815AD4}" srcOrd="5" destOrd="0" presId="urn:microsoft.com/office/officeart/2005/8/layout/list1"/>
    <dgm:cxn modelId="{800C573F-5EAE-4CA2-822E-9F095CFC4DF6}" type="presParOf" srcId="{A244D434-B070-4BA5-A6E5-52232F18660B}" destId="{7726B778-588C-42D9-91E3-0CDE1B058948}" srcOrd="6" destOrd="0" presId="urn:microsoft.com/office/officeart/2005/8/layout/list1"/>
    <dgm:cxn modelId="{5529EF20-1ECC-4CB8-AFE3-0A8182F3FDA2}" type="presParOf" srcId="{A244D434-B070-4BA5-A6E5-52232F18660B}" destId="{EF3A2D71-4296-4052-9358-4D6584677C8D}" srcOrd="7" destOrd="0" presId="urn:microsoft.com/office/officeart/2005/8/layout/list1"/>
    <dgm:cxn modelId="{E18B8DCC-871D-4470-8FAB-99056FCB78C8}" type="presParOf" srcId="{A244D434-B070-4BA5-A6E5-52232F18660B}" destId="{F8A280C6-69DD-42DD-9EE2-8313CC31CAFF}" srcOrd="8" destOrd="0" presId="urn:microsoft.com/office/officeart/2005/8/layout/list1"/>
    <dgm:cxn modelId="{E5F3E1C3-90A3-44B0-8597-121CF50383E3}" type="presParOf" srcId="{F8A280C6-69DD-42DD-9EE2-8313CC31CAFF}" destId="{13E90970-B292-4655-9BD1-425C90026EB9}" srcOrd="0" destOrd="0" presId="urn:microsoft.com/office/officeart/2005/8/layout/list1"/>
    <dgm:cxn modelId="{2F5E95C8-FCB8-4D68-8857-0F96EB2835F6}" type="presParOf" srcId="{F8A280C6-69DD-42DD-9EE2-8313CC31CAFF}" destId="{A524C3CF-8101-4224-8710-40777F798A26}" srcOrd="1" destOrd="0" presId="urn:microsoft.com/office/officeart/2005/8/layout/list1"/>
    <dgm:cxn modelId="{9F048EBF-A593-464B-8B56-770C961B5F2A}" type="presParOf" srcId="{A244D434-B070-4BA5-A6E5-52232F18660B}" destId="{AD4BA524-8F88-4DFF-AC51-8E66943E29E2}" srcOrd="9" destOrd="0" presId="urn:microsoft.com/office/officeart/2005/8/layout/list1"/>
    <dgm:cxn modelId="{69AE40DB-DF13-4915-A5C6-D017C71E6F78}" type="presParOf" srcId="{A244D434-B070-4BA5-A6E5-52232F18660B}" destId="{69BDDE94-F867-4E1A-A383-3FE72FF4AE8F}" srcOrd="10" destOrd="0" presId="urn:microsoft.com/office/officeart/2005/8/layout/list1"/>
    <dgm:cxn modelId="{ADCC2970-42C4-46EC-B290-F7081E0C3718}" type="presParOf" srcId="{A244D434-B070-4BA5-A6E5-52232F18660B}" destId="{F220E02D-5764-479A-BB05-2929997E6EFB}" srcOrd="11" destOrd="0" presId="urn:microsoft.com/office/officeart/2005/8/layout/list1"/>
    <dgm:cxn modelId="{CF5275F2-9B21-4DBE-9B8A-026B46C1D81E}" type="presParOf" srcId="{A244D434-B070-4BA5-A6E5-52232F18660B}" destId="{A87DD56F-B2B9-4A84-857D-B388BA007888}" srcOrd="12" destOrd="0" presId="urn:microsoft.com/office/officeart/2005/8/layout/list1"/>
    <dgm:cxn modelId="{F65A5C57-FEB3-4B74-841C-B428034131A9}" type="presParOf" srcId="{A87DD56F-B2B9-4A84-857D-B388BA007888}" destId="{A9872F04-CAA5-4BAA-BF47-5E72FAC19DE2}" srcOrd="0" destOrd="0" presId="urn:microsoft.com/office/officeart/2005/8/layout/list1"/>
    <dgm:cxn modelId="{765A2DA0-31EC-4D61-81EF-9B854FE5EE8F}" type="presParOf" srcId="{A87DD56F-B2B9-4A84-857D-B388BA007888}" destId="{2BC6DA9B-0019-45C5-B5E7-C3E8C88914AA}" srcOrd="1" destOrd="0" presId="urn:microsoft.com/office/officeart/2005/8/layout/list1"/>
    <dgm:cxn modelId="{1D6326CE-B4EA-4F88-AC8E-B83B9DF6602C}" type="presParOf" srcId="{A244D434-B070-4BA5-A6E5-52232F18660B}" destId="{D4E96C8B-81CE-49B8-A91B-4C6A7F3C7476}" srcOrd="13" destOrd="0" presId="urn:microsoft.com/office/officeart/2005/8/layout/list1"/>
    <dgm:cxn modelId="{90CDFA4D-C993-4FD4-815E-CCF8AEDA3D9D}" type="presParOf" srcId="{A244D434-B070-4BA5-A6E5-52232F18660B}" destId="{D503BBF0-7CF3-4681-B497-10AF7A06A5CD}" srcOrd="14" destOrd="0" presId="urn:microsoft.com/office/officeart/2005/8/layout/list1"/>
    <dgm:cxn modelId="{F922CAB5-04A1-4822-976D-FA91EF5F2EC6}" type="presParOf" srcId="{A244D434-B070-4BA5-A6E5-52232F18660B}" destId="{4FE972AE-F848-466D-8273-DDB692BA8DF9}" srcOrd="15" destOrd="0" presId="urn:microsoft.com/office/officeart/2005/8/layout/list1"/>
    <dgm:cxn modelId="{98C44ED5-C361-4470-B040-5B6B3FBB6EBC}" type="presParOf" srcId="{A244D434-B070-4BA5-A6E5-52232F18660B}" destId="{75114C22-4F73-4616-BAA8-BA81EF0647AA}" srcOrd="16" destOrd="0" presId="urn:microsoft.com/office/officeart/2005/8/layout/list1"/>
    <dgm:cxn modelId="{304550E1-2829-4022-8AD3-0BC6AD8FB881}" type="presParOf" srcId="{75114C22-4F73-4616-BAA8-BA81EF0647AA}" destId="{81297129-82D6-4FC2-B7C8-77DFA4A17DF1}" srcOrd="0" destOrd="0" presId="urn:microsoft.com/office/officeart/2005/8/layout/list1"/>
    <dgm:cxn modelId="{9F25C213-5D70-4903-97F2-F57B466CC420}" type="presParOf" srcId="{75114C22-4F73-4616-BAA8-BA81EF0647AA}" destId="{13FAD0DD-80FC-45E2-B0D3-77B6869E2568}" srcOrd="1" destOrd="0" presId="urn:microsoft.com/office/officeart/2005/8/layout/list1"/>
    <dgm:cxn modelId="{50F3120C-B47A-4E23-9FD6-622098F99F95}" type="presParOf" srcId="{A244D434-B070-4BA5-A6E5-52232F18660B}" destId="{ACC5C4D9-56F1-4FB4-9E3D-B11126EFF859}" srcOrd="17" destOrd="0" presId="urn:microsoft.com/office/officeart/2005/8/layout/list1"/>
    <dgm:cxn modelId="{B557029D-E8E9-4EC1-9403-A32791D27242}" type="presParOf" srcId="{A244D434-B070-4BA5-A6E5-52232F18660B}" destId="{8494C37C-A3AD-4D1E-9477-43472C06B186}" srcOrd="18" destOrd="0" presId="urn:microsoft.com/office/officeart/2005/8/layout/list1"/>
    <dgm:cxn modelId="{5A5800C7-C2C3-4DC9-9DD5-D62805FB198E}" type="presParOf" srcId="{A244D434-B070-4BA5-A6E5-52232F18660B}" destId="{9DC96E6B-A15C-481D-B6D4-22C06C2E39BF}" srcOrd="19" destOrd="0" presId="urn:microsoft.com/office/officeart/2005/8/layout/list1"/>
    <dgm:cxn modelId="{8E14F7B7-123A-44AC-A91C-39C788A84B8F}" type="presParOf" srcId="{A244D434-B070-4BA5-A6E5-52232F18660B}" destId="{15CEB839-0896-4CCE-B4AE-36EF91AB6E02}" srcOrd="20" destOrd="0" presId="urn:microsoft.com/office/officeart/2005/8/layout/list1"/>
    <dgm:cxn modelId="{64ECE179-7842-4954-8028-DF4C0BDEEFB5}" type="presParOf" srcId="{15CEB839-0896-4CCE-B4AE-36EF91AB6E02}" destId="{349667A9-90F5-4549-82E6-ABA2400C3ED7}" srcOrd="0" destOrd="0" presId="urn:microsoft.com/office/officeart/2005/8/layout/list1"/>
    <dgm:cxn modelId="{D5E199E2-7F49-4ED4-8D96-5EDBE080708D}" type="presParOf" srcId="{15CEB839-0896-4CCE-B4AE-36EF91AB6E02}" destId="{FCE5728D-509A-4FDC-9742-34F30C21B358}" srcOrd="1" destOrd="0" presId="urn:microsoft.com/office/officeart/2005/8/layout/list1"/>
    <dgm:cxn modelId="{33BF25BF-0BB6-4CF4-B89F-27FD2F80C81A}" type="presParOf" srcId="{A244D434-B070-4BA5-A6E5-52232F18660B}" destId="{610CB04E-D2EA-4C55-9FB2-F0AD8470E827}" srcOrd="21" destOrd="0" presId="urn:microsoft.com/office/officeart/2005/8/layout/list1"/>
    <dgm:cxn modelId="{8F7DFDCF-48D7-4739-B88E-6CE79F9AA841}" type="presParOf" srcId="{A244D434-B070-4BA5-A6E5-52232F18660B}" destId="{FA384510-E273-4BE8-A68C-B1B6CE8A67F9}" srcOrd="22" destOrd="0" presId="urn:microsoft.com/office/officeart/2005/8/layout/list1"/>
    <dgm:cxn modelId="{236404A0-840A-4945-9CEA-DC573703F83C}" type="presParOf" srcId="{A244D434-B070-4BA5-A6E5-52232F18660B}" destId="{0EE651DF-6FF0-4D25-BB8E-9E79CDC7E8B1}" srcOrd="23" destOrd="0" presId="urn:microsoft.com/office/officeart/2005/8/layout/list1"/>
    <dgm:cxn modelId="{698E9885-82F6-4B6B-9F55-B817FBC6BF98}" type="presParOf" srcId="{A244D434-B070-4BA5-A6E5-52232F18660B}" destId="{3F089D49-6A0C-4658-A8BE-2B515EE9AFFD}" srcOrd="24" destOrd="0" presId="urn:microsoft.com/office/officeart/2005/8/layout/list1"/>
    <dgm:cxn modelId="{A7978155-A407-49EE-B7B5-A35B43807856}" type="presParOf" srcId="{3F089D49-6A0C-4658-A8BE-2B515EE9AFFD}" destId="{F32BFE78-4829-4A42-8297-A9656EEB10D6}" srcOrd="0" destOrd="0" presId="urn:microsoft.com/office/officeart/2005/8/layout/list1"/>
    <dgm:cxn modelId="{09200F2D-BE79-49DD-BE9F-B354EE0C5B8B}" type="presParOf" srcId="{3F089D49-6A0C-4658-A8BE-2B515EE9AFFD}" destId="{25C0B337-9949-42DF-81EF-B49B677A3171}" srcOrd="1" destOrd="0" presId="urn:microsoft.com/office/officeart/2005/8/layout/list1"/>
    <dgm:cxn modelId="{706207EC-6A15-48CB-8F8A-A2B684470A4F}" type="presParOf" srcId="{A244D434-B070-4BA5-A6E5-52232F18660B}" destId="{1A67316C-AD4E-41F5-9DE4-CE13FE22E89D}" srcOrd="25" destOrd="0" presId="urn:microsoft.com/office/officeart/2005/8/layout/list1"/>
    <dgm:cxn modelId="{30AB08B9-5883-4152-A9EA-17AE8D2ADB5C}" type="presParOf" srcId="{A244D434-B070-4BA5-A6E5-52232F18660B}" destId="{27900039-C7BE-4476-93D6-6C14954292F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hierarchy4#2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>
          <a:extLst/>
        </a:lstStyle>
        <a:p>
          <a:endParaRPr lang="en-US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en-US" dirty="0" smtClean="0"/>
            <a:t>Public Notification Process</a:t>
          </a:r>
          <a:endParaRPr lang="en-US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n-US"/>
        </a:p>
      </dgm:t>
    </dgm:pt>
    <dgm:pt modelId="{F158A836-9807-4BB5-96D7-55AAE48F5E54}">
      <dgm:prSet phldrT="[Text]"/>
      <dgm:spPr/>
      <dgm:t>
        <a:bodyPr/>
        <a:lstStyle>
          <a:extLst/>
        </a:lstStyle>
        <a:p>
          <a:r>
            <a:rPr lang="en-US" b="1" dirty="0" smtClean="0"/>
            <a:t>Community Meeting</a:t>
          </a:r>
          <a:endParaRPr lang="en-US" b="1" dirty="0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en-US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en-US"/>
        </a:p>
      </dgm:t>
    </dgm:pt>
    <dgm:pt modelId="{1D5437B4-AE63-4725-B3BF-757CE9D3B51A}">
      <dgm:prSet phldrT="[Text]"/>
      <dgm:spPr/>
      <dgm:t>
        <a:bodyPr/>
        <a:lstStyle>
          <a:extLst/>
        </a:lstStyle>
        <a:p>
          <a:pPr>
            <a:spcAft>
              <a:spcPct val="35000"/>
            </a:spcAft>
          </a:pPr>
          <a:r>
            <a:rPr lang="en-US" b="1" dirty="0" smtClean="0"/>
            <a:t>Contractor’s Notification Letter</a:t>
          </a:r>
        </a:p>
        <a:p>
          <a:pPr>
            <a:spcAft>
              <a:spcPts val="0"/>
            </a:spcAft>
          </a:pPr>
          <a:r>
            <a:rPr lang="en-US" dirty="0" smtClean="0"/>
            <a:t>(1-2 weeks prior)</a:t>
          </a:r>
          <a:endParaRPr lang="en-US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en-US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en-US"/>
        </a:p>
      </dgm:t>
    </dgm:pt>
    <dgm:pt modelId="{F4DD7773-E0F0-4CA0-AE12-39FE24E2D38B}">
      <dgm:prSet phldrT="[Text]"/>
      <dgm:spPr/>
      <dgm:t>
        <a:bodyPr/>
        <a:lstStyle>
          <a:extLst/>
        </a:lstStyle>
        <a:p>
          <a:pPr>
            <a:spcAft>
              <a:spcPct val="35000"/>
            </a:spcAft>
          </a:pPr>
          <a:r>
            <a:rPr lang="en-US" b="1" dirty="0" smtClean="0"/>
            <a:t>Project Signs</a:t>
          </a:r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en-US"/>
        </a:p>
      </dgm:t>
    </dgm:pt>
    <dgm:pt modelId="{E7099059-3858-4031-AA26-70F1AE740B29}">
      <dgm:prSet phldrT="[Text]"/>
      <dgm:spPr/>
      <dgm:t>
        <a:bodyPr/>
        <a:lstStyle>
          <a:extLst/>
        </a:lstStyle>
        <a:p>
          <a:pPr>
            <a:lnSpc>
              <a:spcPct val="90000"/>
            </a:lnSpc>
            <a:spcAft>
              <a:spcPct val="35000"/>
            </a:spcAft>
          </a:pPr>
          <a:r>
            <a:rPr lang="en-US" b="1" dirty="0" smtClean="0"/>
            <a:t>3-Day Door Hanger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(Grinding/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Paving)</a:t>
          </a:r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en-US"/>
        </a:p>
      </dgm:t>
    </dgm:pt>
    <dgm:pt modelId="{99612C3F-7107-421F-8DCE-3A088A11A093}">
      <dgm:prSet phldrT="[Text]"/>
      <dgm:spPr/>
      <dgm:t>
        <a:bodyPr/>
        <a:lstStyle>
          <a:extLst/>
        </a:lstStyle>
        <a:p>
          <a:r>
            <a:rPr lang="en-US" b="1" dirty="0" smtClean="0"/>
            <a:t>Website Updates</a:t>
          </a:r>
        </a:p>
      </dgm:t>
    </dgm:pt>
    <dgm:pt modelId="{D7BE5260-6CF8-4CDC-A9E3-3F679D6A274F}" type="parTrans" cxnId="{775FB4A7-6E5C-4026-83AA-20ED7399D6E7}">
      <dgm:prSet/>
      <dgm:spPr/>
      <dgm:t>
        <a:bodyPr/>
        <a:lstStyle/>
        <a:p>
          <a:endParaRPr lang="en-US"/>
        </a:p>
      </dgm:t>
    </dgm:pt>
    <dgm:pt modelId="{08DCA417-1464-4CC4-ABA7-6C636D6F31F6}" type="sibTrans" cxnId="{775FB4A7-6E5C-4026-83AA-20ED7399D6E7}">
      <dgm:prSet/>
      <dgm:spPr/>
      <dgm:t>
        <a:bodyPr/>
        <a:lstStyle/>
        <a:p>
          <a:endParaRPr lang="en-US"/>
        </a:p>
      </dgm:t>
    </dgm:pt>
    <dgm:pt modelId="{D2C1CA9E-557C-4767-9C18-302BD5ABE465}">
      <dgm:prSet/>
      <dgm:spPr/>
      <dgm:t>
        <a:bodyPr/>
        <a:lstStyle/>
        <a:p>
          <a:r>
            <a:rPr lang="en-US" b="1" dirty="0" smtClean="0"/>
            <a:t>Driveway Closures</a:t>
          </a:r>
          <a:endParaRPr lang="en-US" b="1" dirty="0"/>
        </a:p>
      </dgm:t>
    </dgm:pt>
    <dgm:pt modelId="{82D2306D-097E-4770-91D0-35DDBC998983}" type="parTrans" cxnId="{317CE45F-EC1E-4065-909F-6C4A952DDA37}">
      <dgm:prSet/>
      <dgm:spPr/>
      <dgm:t>
        <a:bodyPr/>
        <a:lstStyle/>
        <a:p>
          <a:endParaRPr lang="en-US"/>
        </a:p>
      </dgm:t>
    </dgm:pt>
    <dgm:pt modelId="{1FA76D42-F7DB-4537-A41D-F332844F284D}" type="sibTrans" cxnId="{317CE45F-EC1E-4065-909F-6C4A952DDA37}">
      <dgm:prSet/>
      <dgm:spPr/>
      <dgm:t>
        <a:bodyPr/>
        <a:lstStyle/>
        <a:p>
          <a:endParaRPr lang="en-US"/>
        </a:p>
      </dgm:t>
    </dgm:pt>
    <dgm:pt modelId="{1AF30555-EFEF-4503-9ED4-F51DD2DE67D5}">
      <dgm:prSet phldrT="[Text]"/>
      <dgm:spPr/>
      <dgm:t>
        <a:bodyPr/>
        <a:lstStyle>
          <a:extLst/>
        </a:lstStyle>
        <a:p>
          <a:r>
            <a:rPr lang="en-US" b="1" dirty="0" smtClean="0"/>
            <a:t>Director of Public Works’ Letter</a:t>
          </a:r>
          <a:endParaRPr lang="en-US" dirty="0"/>
        </a:p>
      </dgm:t>
    </dgm:pt>
    <dgm:pt modelId="{FBC53F7C-43BC-435A-AC61-FF827A71A9FB}" type="parTrans" cxnId="{B9137E62-95AA-4C66-9EF0-C9BDDDBB207D}">
      <dgm:prSet/>
      <dgm:spPr/>
      <dgm:t>
        <a:bodyPr/>
        <a:lstStyle/>
        <a:p>
          <a:endParaRPr lang="en-US"/>
        </a:p>
      </dgm:t>
    </dgm:pt>
    <dgm:pt modelId="{8F065D12-B57E-44B8-BD48-4BB758ED221A}" type="sibTrans" cxnId="{B9137E62-95AA-4C66-9EF0-C9BDDDBB207D}">
      <dgm:prSet/>
      <dgm:spPr/>
      <dgm:t>
        <a:bodyPr/>
        <a:lstStyle/>
        <a:p>
          <a:endParaRPr lang="en-US"/>
        </a:p>
      </dgm:t>
    </dgm:pt>
    <dgm:pt modelId="{31F49077-DBE9-44A1-A1DC-E5B1FCF7A0AB}" type="pres">
      <dgm:prSet presAssocID="{105D35E0-9A5D-4EB8-8A48-4ED52D2D6E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C18E4812-C36C-4299-A23F-F302133DE763}" type="pres">
      <dgm:prSet presAssocID="{F9A846BA-06FB-46AF-80ED-5EA0073A08FA}" presName="vertOne" presStyleCnt="0"/>
      <dgm:spPr/>
      <dgm:t>
        <a:bodyPr/>
        <a:lstStyle>
          <a:extLst/>
        </a:lstStyle>
        <a:p>
          <a:endParaRPr lang="en-US"/>
        </a:p>
      </dgm:t>
    </dgm:pt>
    <dgm:pt modelId="{C09C4BAB-D6A7-468D-B07E-BB5310B681B1}" type="pres">
      <dgm:prSet presAssocID="{F9A846BA-06FB-46AF-80ED-5EA0073A08FA}" presName="txOne" presStyleLbl="node0" presStyleIdx="0" presStyleCnt="1" custScaleY="58871" custLinFactNeighborX="6152" custLinFactNeighborY="37394">
        <dgm:presLayoutVars>
          <dgm:chPref val="3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8A19349-6365-47F8-835F-0C81437E72A0}" type="pres">
      <dgm:prSet presAssocID="{F9A846BA-06FB-46AF-80ED-5EA0073A08FA}" presName="parTransOne" presStyleCnt="0"/>
      <dgm:spPr/>
      <dgm:t>
        <a:bodyPr/>
        <a:lstStyle>
          <a:extLst/>
        </a:lstStyle>
        <a:p>
          <a:endParaRPr lang="en-US"/>
        </a:p>
      </dgm:t>
    </dgm:pt>
    <dgm:pt modelId="{C5AC6143-59D1-4B00-BB54-9411E2A2B7A8}" type="pres">
      <dgm:prSet presAssocID="{F9A846BA-06FB-46AF-80ED-5EA0073A08FA}" presName="horzOne" presStyleCnt="0"/>
      <dgm:spPr/>
      <dgm:t>
        <a:bodyPr/>
        <a:lstStyle>
          <a:extLst/>
        </a:lstStyle>
        <a:p>
          <a:endParaRPr lang="en-US"/>
        </a:p>
      </dgm:t>
    </dgm:pt>
    <dgm:pt modelId="{4A9763C1-EDA1-45C9-8C0D-0D8BCFBFE4CE}" type="pres">
      <dgm:prSet presAssocID="{F158A836-9807-4BB5-96D7-55AAE48F5E54}" presName="vertTwo" presStyleCnt="0"/>
      <dgm:spPr/>
      <dgm:t>
        <a:bodyPr/>
        <a:lstStyle>
          <a:extLst/>
        </a:lstStyle>
        <a:p>
          <a:endParaRPr lang="en-US"/>
        </a:p>
      </dgm:t>
    </dgm:pt>
    <dgm:pt modelId="{65D17466-8AE6-4EF6-80A3-4A2D022A1AF2}" type="pres">
      <dgm:prSet presAssocID="{F158A836-9807-4BB5-96D7-55AAE48F5E54}" presName="txTwo" presStyleLbl="node2" presStyleIdx="0" presStyleCnt="7">
        <dgm:presLayoutVars>
          <dgm:chPref val="3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43B90D46-2F30-46ED-8AD5-00925FB7223A}" type="pres">
      <dgm:prSet presAssocID="{F158A836-9807-4BB5-96D7-55AAE48F5E54}" presName="parTransTwo" presStyleCnt="0"/>
      <dgm:spPr/>
      <dgm:t>
        <a:bodyPr/>
        <a:lstStyle>
          <a:extLst/>
        </a:lstStyle>
        <a:p>
          <a:endParaRPr lang="en-US"/>
        </a:p>
      </dgm:t>
    </dgm:pt>
    <dgm:pt modelId="{5265AFDA-E228-4DDC-9FDB-99B5739E8799}" type="pres">
      <dgm:prSet presAssocID="{F158A836-9807-4BB5-96D7-55AAE48F5E54}" presName="horzTwo" presStyleCnt="0"/>
      <dgm:spPr/>
      <dgm:t>
        <a:bodyPr/>
        <a:lstStyle>
          <a:extLst/>
        </a:lstStyle>
        <a:p>
          <a:endParaRPr lang="en-US"/>
        </a:p>
      </dgm:t>
    </dgm:pt>
    <dgm:pt modelId="{34141CC7-894D-4C91-ABB5-790C952BBCF1}" type="pres">
      <dgm:prSet presAssocID="{641FD4FB-DEB5-4BAD-8DE6-FF7449A706FD}" presName="sibSpaceTwo" presStyleCnt="0"/>
      <dgm:spPr/>
      <dgm:t>
        <a:bodyPr/>
        <a:lstStyle>
          <a:extLst/>
        </a:lstStyle>
        <a:p>
          <a:endParaRPr lang="en-US"/>
        </a:p>
      </dgm:t>
    </dgm:pt>
    <dgm:pt modelId="{48D1395D-2100-451D-8990-5E143BFD3B74}" type="pres">
      <dgm:prSet presAssocID="{1AF30555-EFEF-4503-9ED4-F51DD2DE67D5}" presName="vertTwo" presStyleCnt="0"/>
      <dgm:spPr/>
      <dgm:t>
        <a:bodyPr/>
        <a:lstStyle/>
        <a:p>
          <a:endParaRPr lang="en-US"/>
        </a:p>
      </dgm:t>
    </dgm:pt>
    <dgm:pt modelId="{527DBD52-B68C-4FAD-AAB0-724293E21671}" type="pres">
      <dgm:prSet presAssocID="{1AF30555-EFEF-4503-9ED4-F51DD2DE67D5}" presName="txTwo" presStyleLbl="node2" presStyleIdx="1" presStyleCnt="7" custLinFactNeighborX="358" custLinFactNeighborY="-15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6E3C8-EDD8-421C-8560-5F78B47BAA1A}" type="pres">
      <dgm:prSet presAssocID="{1AF30555-EFEF-4503-9ED4-F51DD2DE67D5}" presName="parTransTwo" presStyleCnt="0"/>
      <dgm:spPr/>
      <dgm:t>
        <a:bodyPr/>
        <a:lstStyle/>
        <a:p>
          <a:endParaRPr lang="en-US"/>
        </a:p>
      </dgm:t>
    </dgm:pt>
    <dgm:pt modelId="{A3C1F6E6-153E-4CFB-8F46-C388C18A42DD}" type="pres">
      <dgm:prSet presAssocID="{1AF30555-EFEF-4503-9ED4-F51DD2DE67D5}" presName="horzTwo" presStyleCnt="0"/>
      <dgm:spPr/>
      <dgm:t>
        <a:bodyPr/>
        <a:lstStyle/>
        <a:p>
          <a:endParaRPr lang="en-US"/>
        </a:p>
      </dgm:t>
    </dgm:pt>
    <dgm:pt modelId="{7CA851F4-8997-436A-9A27-F017F4E1C3D0}" type="pres">
      <dgm:prSet presAssocID="{8F065D12-B57E-44B8-BD48-4BB758ED221A}" presName="sibSpaceTwo" presStyleCnt="0"/>
      <dgm:spPr/>
      <dgm:t>
        <a:bodyPr/>
        <a:lstStyle/>
        <a:p>
          <a:endParaRPr lang="en-US"/>
        </a:p>
      </dgm:t>
    </dgm:pt>
    <dgm:pt modelId="{4DBD85E0-526A-433E-AA20-844244992F90}" type="pres">
      <dgm:prSet presAssocID="{1D5437B4-AE63-4725-B3BF-757CE9D3B51A}" presName="vertTwo" presStyleCnt="0"/>
      <dgm:spPr/>
      <dgm:t>
        <a:bodyPr/>
        <a:lstStyle>
          <a:extLst/>
        </a:lstStyle>
        <a:p>
          <a:endParaRPr lang="en-US"/>
        </a:p>
      </dgm:t>
    </dgm:pt>
    <dgm:pt modelId="{D1C32F7D-B459-45E7-8599-1C37444288A4}" type="pres">
      <dgm:prSet presAssocID="{1D5437B4-AE63-4725-B3BF-757CE9D3B51A}" presName="txTwo" presStyleLbl="node2" presStyleIdx="2" presStyleCnt="7" custLinFactNeighborX="358" custLinFactNeighborY="-1544">
        <dgm:presLayoutVars>
          <dgm:chPref val="3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5D2D5C49-3FCA-409B-A2C5-D92FC98F2CAA}" type="pres">
      <dgm:prSet presAssocID="{1D5437B4-AE63-4725-B3BF-757CE9D3B51A}" presName="parTransTwo" presStyleCnt="0"/>
      <dgm:spPr/>
      <dgm:t>
        <a:bodyPr/>
        <a:lstStyle>
          <a:extLst/>
        </a:lstStyle>
        <a:p>
          <a:endParaRPr lang="en-US"/>
        </a:p>
      </dgm:t>
    </dgm:pt>
    <dgm:pt modelId="{626C0D09-BFC6-4CE1-B7D1-362C534ADE8D}" type="pres">
      <dgm:prSet presAssocID="{1D5437B4-AE63-4725-B3BF-757CE9D3B51A}" presName="horzTwo" presStyleCnt="0"/>
      <dgm:spPr/>
      <dgm:t>
        <a:bodyPr/>
        <a:lstStyle>
          <a:extLst/>
        </a:lstStyle>
        <a:p>
          <a:endParaRPr lang="en-US"/>
        </a:p>
      </dgm:t>
    </dgm:pt>
    <dgm:pt modelId="{446599AB-B680-4B28-82B7-0593C47118C8}" type="pres">
      <dgm:prSet presAssocID="{77151872-762C-4E0C-84E2-38FC583BA821}" presName="sibSpaceTwo" presStyleCnt="0"/>
      <dgm:spPr/>
      <dgm:t>
        <a:bodyPr/>
        <a:lstStyle>
          <a:extLst/>
        </a:lstStyle>
        <a:p>
          <a:endParaRPr lang="en-US"/>
        </a:p>
      </dgm:t>
    </dgm:pt>
    <dgm:pt modelId="{65C5EE98-B3C9-4E5C-8CBF-883A24D98EC7}" type="pres">
      <dgm:prSet presAssocID="{F4DD7773-E0F0-4CA0-AE12-39FE24E2D38B}" presName="vertTwo" presStyleCnt="0"/>
      <dgm:spPr/>
      <dgm:t>
        <a:bodyPr/>
        <a:lstStyle>
          <a:extLst/>
        </a:lstStyle>
        <a:p>
          <a:endParaRPr lang="en-US"/>
        </a:p>
      </dgm:t>
    </dgm:pt>
    <dgm:pt modelId="{5C53023D-DA3B-429C-A637-D4C76DD550B7}" type="pres">
      <dgm:prSet presAssocID="{F4DD7773-E0F0-4CA0-AE12-39FE24E2D38B}" presName="txTwo" presStyleLbl="node2" presStyleIdx="3" presStyleCnt="7">
        <dgm:presLayoutVars>
          <dgm:chPref val="3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8D10DD1F-A51D-4898-B8C6-0BEA1FF0195A}" type="pres">
      <dgm:prSet presAssocID="{F4DD7773-E0F0-4CA0-AE12-39FE24E2D38B}" presName="parTransTwo" presStyleCnt="0"/>
      <dgm:spPr/>
      <dgm:t>
        <a:bodyPr/>
        <a:lstStyle>
          <a:extLst/>
        </a:lstStyle>
        <a:p>
          <a:endParaRPr lang="en-US"/>
        </a:p>
      </dgm:t>
    </dgm:pt>
    <dgm:pt modelId="{58BE194D-6F64-4005-9BF5-B80B19E05BEF}" type="pres">
      <dgm:prSet presAssocID="{F4DD7773-E0F0-4CA0-AE12-39FE24E2D38B}" presName="horzTwo" presStyleCnt="0"/>
      <dgm:spPr/>
      <dgm:t>
        <a:bodyPr/>
        <a:lstStyle>
          <a:extLst/>
        </a:lstStyle>
        <a:p>
          <a:endParaRPr lang="en-US"/>
        </a:p>
      </dgm:t>
    </dgm:pt>
    <dgm:pt modelId="{D7003DC4-A656-4909-B2FF-FAA6419ACEC7}" type="pres">
      <dgm:prSet presAssocID="{BDF0DF6A-C77C-48ED-8BA1-44B4EE5AE580}" presName="sibSpaceTwo" presStyleCnt="0"/>
      <dgm:spPr/>
      <dgm:t>
        <a:bodyPr/>
        <a:lstStyle>
          <a:extLst/>
        </a:lstStyle>
        <a:p>
          <a:endParaRPr lang="en-US"/>
        </a:p>
      </dgm:t>
    </dgm:pt>
    <dgm:pt modelId="{12A9463C-744C-4DE4-8E88-C6444D940494}" type="pres">
      <dgm:prSet presAssocID="{E7099059-3858-4031-AA26-70F1AE740B29}" presName="vertTwo" presStyleCnt="0"/>
      <dgm:spPr/>
      <dgm:t>
        <a:bodyPr/>
        <a:lstStyle>
          <a:extLst/>
        </a:lstStyle>
        <a:p>
          <a:endParaRPr lang="en-US"/>
        </a:p>
      </dgm:t>
    </dgm:pt>
    <dgm:pt modelId="{71888359-F0DC-489E-B35A-9F5289C4BFFD}" type="pres">
      <dgm:prSet presAssocID="{E7099059-3858-4031-AA26-70F1AE740B29}" presName="txTwo" presStyleLbl="node2" presStyleIdx="4" presStyleCnt="7">
        <dgm:presLayoutVars>
          <dgm:chPref val="3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4D76A402-D8DD-43C1-A7CD-A27840BCC8B9}" type="pres">
      <dgm:prSet presAssocID="{E7099059-3858-4031-AA26-70F1AE740B29}" presName="parTransTwo" presStyleCnt="0"/>
      <dgm:spPr/>
      <dgm:t>
        <a:bodyPr/>
        <a:lstStyle>
          <a:extLst/>
        </a:lstStyle>
        <a:p>
          <a:endParaRPr lang="en-US"/>
        </a:p>
      </dgm:t>
    </dgm:pt>
    <dgm:pt modelId="{856176A2-0199-4FA6-AC46-6B8D767AB282}" type="pres">
      <dgm:prSet presAssocID="{E7099059-3858-4031-AA26-70F1AE740B29}" presName="horzTwo" presStyleCnt="0"/>
      <dgm:spPr/>
      <dgm:t>
        <a:bodyPr/>
        <a:lstStyle>
          <a:extLst/>
        </a:lstStyle>
        <a:p>
          <a:endParaRPr lang="en-US"/>
        </a:p>
      </dgm:t>
    </dgm:pt>
    <dgm:pt modelId="{F686D5BC-718E-4357-B46C-AC8BFBCFCD22}" type="pres">
      <dgm:prSet presAssocID="{05C988DA-E2F2-414D-AFF5-AF61883FBE3F}" presName="sibSpaceTwo" presStyleCnt="0"/>
      <dgm:spPr/>
      <dgm:t>
        <a:bodyPr/>
        <a:lstStyle/>
        <a:p>
          <a:endParaRPr lang="en-US"/>
        </a:p>
      </dgm:t>
    </dgm:pt>
    <dgm:pt modelId="{3546454D-0E3E-426F-A807-376B0FC5BC86}" type="pres">
      <dgm:prSet presAssocID="{D2C1CA9E-557C-4767-9C18-302BD5ABE465}" presName="vertTwo" presStyleCnt="0"/>
      <dgm:spPr/>
      <dgm:t>
        <a:bodyPr/>
        <a:lstStyle/>
        <a:p>
          <a:endParaRPr lang="en-US"/>
        </a:p>
      </dgm:t>
    </dgm:pt>
    <dgm:pt modelId="{4E7BBE2A-CBCC-4E9C-9E26-A4E81F67A9A0}" type="pres">
      <dgm:prSet presAssocID="{D2C1CA9E-557C-4767-9C18-302BD5ABE465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D47FA-8D5E-46C3-8106-39F6A579002A}" type="pres">
      <dgm:prSet presAssocID="{D2C1CA9E-557C-4767-9C18-302BD5ABE465}" presName="parTransTwo" presStyleCnt="0"/>
      <dgm:spPr/>
      <dgm:t>
        <a:bodyPr/>
        <a:lstStyle/>
        <a:p>
          <a:endParaRPr lang="en-US"/>
        </a:p>
      </dgm:t>
    </dgm:pt>
    <dgm:pt modelId="{24E53C86-DBCE-4ED6-B7D8-FD436D09DD5C}" type="pres">
      <dgm:prSet presAssocID="{D2C1CA9E-557C-4767-9C18-302BD5ABE465}" presName="horzTwo" presStyleCnt="0"/>
      <dgm:spPr/>
      <dgm:t>
        <a:bodyPr/>
        <a:lstStyle/>
        <a:p>
          <a:endParaRPr lang="en-US"/>
        </a:p>
      </dgm:t>
    </dgm:pt>
    <dgm:pt modelId="{64E4FEAE-9D0F-49AF-B5B1-394D49539B38}" type="pres">
      <dgm:prSet presAssocID="{1FA76D42-F7DB-4537-A41D-F332844F284D}" presName="sibSpaceTwo" presStyleCnt="0"/>
      <dgm:spPr/>
      <dgm:t>
        <a:bodyPr/>
        <a:lstStyle/>
        <a:p>
          <a:endParaRPr lang="en-US"/>
        </a:p>
      </dgm:t>
    </dgm:pt>
    <dgm:pt modelId="{4F068418-DCD6-4D21-9BB5-A9618C4D5830}" type="pres">
      <dgm:prSet presAssocID="{99612C3F-7107-421F-8DCE-3A088A11A093}" presName="vertTwo" presStyleCnt="0"/>
      <dgm:spPr/>
      <dgm:t>
        <a:bodyPr/>
        <a:lstStyle/>
        <a:p>
          <a:endParaRPr lang="en-US"/>
        </a:p>
      </dgm:t>
    </dgm:pt>
    <dgm:pt modelId="{8C231C27-97D0-42D0-B78B-B57DDD4C5A12}" type="pres">
      <dgm:prSet presAssocID="{99612C3F-7107-421F-8DCE-3A088A11A093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C1B6E-6777-43BC-AD6F-DAC78462AEFB}" type="pres">
      <dgm:prSet presAssocID="{99612C3F-7107-421F-8DCE-3A088A11A093}" presName="parTransTwo" presStyleCnt="0"/>
      <dgm:spPr/>
      <dgm:t>
        <a:bodyPr/>
        <a:lstStyle/>
        <a:p>
          <a:endParaRPr lang="en-US"/>
        </a:p>
      </dgm:t>
    </dgm:pt>
    <dgm:pt modelId="{58C68249-8175-4ED2-B9D9-076E2E5AEBD5}" type="pres">
      <dgm:prSet presAssocID="{99612C3F-7107-421F-8DCE-3A088A11A093}" presName="horzTwo" presStyleCnt="0"/>
      <dgm:spPr/>
      <dgm:t>
        <a:bodyPr/>
        <a:lstStyle/>
        <a:p>
          <a:endParaRPr lang="en-US"/>
        </a:p>
      </dgm:t>
    </dgm:pt>
  </dgm:ptLst>
  <dgm:cxnLst>
    <dgm:cxn modelId="{05DFEBEA-5D9A-47FC-B4B0-323AC2352647}" type="presOf" srcId="{F158A836-9807-4BB5-96D7-55AAE48F5E54}" destId="{65D17466-8AE6-4EF6-80A3-4A2D022A1AF2}" srcOrd="0" destOrd="0" presId="urn:microsoft.com/office/officeart/2005/8/layout/hierarchy4#2"/>
    <dgm:cxn modelId="{1890C31B-6C5A-492A-B02D-6A7C8BDE111A}" srcId="{F9A846BA-06FB-46AF-80ED-5EA0073A08FA}" destId="{1D5437B4-AE63-4725-B3BF-757CE9D3B51A}" srcOrd="2" destOrd="0" parTransId="{EE3EA5B9-D085-48DC-A4C9-23E6FD27D486}" sibTransId="{77151872-762C-4E0C-84E2-38FC583BA821}"/>
    <dgm:cxn modelId="{FC14DC14-45CD-4BF1-BA3C-D9177F18A784}" type="presOf" srcId="{105D35E0-9A5D-4EB8-8A48-4ED52D2D6EAC}" destId="{31F49077-DBE9-44A1-A1DC-E5B1FCF7A0AB}" srcOrd="0" destOrd="0" presId="urn:microsoft.com/office/officeart/2005/8/layout/hierarchy4#2"/>
    <dgm:cxn modelId="{71F9C174-A9A7-4C4B-82AD-F0A584F94B69}" srcId="{F9A846BA-06FB-46AF-80ED-5EA0073A08FA}" destId="{F4DD7773-E0F0-4CA0-AE12-39FE24E2D38B}" srcOrd="3" destOrd="0" parTransId="{5EB1A185-9242-4C2E-BC90-611B22CE7796}" sibTransId="{BDF0DF6A-C77C-48ED-8BA1-44B4EE5AE580}"/>
    <dgm:cxn modelId="{9B23A750-DAC3-43BA-A3BF-5BB9C32F656F}" type="presOf" srcId="{F9A846BA-06FB-46AF-80ED-5EA0073A08FA}" destId="{C09C4BAB-D6A7-468D-B07E-BB5310B681B1}" srcOrd="0" destOrd="0" presId="urn:microsoft.com/office/officeart/2005/8/layout/hierarchy4#2"/>
    <dgm:cxn modelId="{EC010C15-FE66-485A-A16B-9957BF68A783}" type="presOf" srcId="{1AF30555-EFEF-4503-9ED4-F51DD2DE67D5}" destId="{527DBD52-B68C-4FAD-AAB0-724293E21671}" srcOrd="0" destOrd="0" presId="urn:microsoft.com/office/officeart/2005/8/layout/hierarchy4#2"/>
    <dgm:cxn modelId="{DBDE0511-5681-4194-9446-3388083005AB}" type="presOf" srcId="{99612C3F-7107-421F-8DCE-3A088A11A093}" destId="{8C231C27-97D0-42D0-B78B-B57DDD4C5A12}" srcOrd="0" destOrd="0" presId="urn:microsoft.com/office/officeart/2005/8/layout/hierarchy4#2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775FB4A7-6E5C-4026-83AA-20ED7399D6E7}" srcId="{F9A846BA-06FB-46AF-80ED-5EA0073A08FA}" destId="{99612C3F-7107-421F-8DCE-3A088A11A093}" srcOrd="6" destOrd="0" parTransId="{D7BE5260-6CF8-4CDC-A9E3-3F679D6A274F}" sibTransId="{08DCA417-1464-4CC4-ABA7-6C636D6F31F6}"/>
    <dgm:cxn modelId="{B9137E62-95AA-4C66-9EF0-C9BDDDBB207D}" srcId="{F9A846BA-06FB-46AF-80ED-5EA0073A08FA}" destId="{1AF30555-EFEF-4503-9ED4-F51DD2DE67D5}" srcOrd="1" destOrd="0" parTransId="{FBC53F7C-43BC-435A-AC61-FF827A71A9FB}" sibTransId="{8F065D12-B57E-44B8-BD48-4BB758ED221A}"/>
    <dgm:cxn modelId="{C6BE03DB-B2D6-41F0-AD77-FF31B62F1DBE}" srcId="{F9A846BA-06FB-46AF-80ED-5EA0073A08FA}" destId="{E7099059-3858-4031-AA26-70F1AE740B29}" srcOrd="4" destOrd="0" parTransId="{2AD9F856-1FCF-4306-9F3B-5565B9795A99}" sibTransId="{05C988DA-E2F2-414D-AFF5-AF61883FBE3F}"/>
    <dgm:cxn modelId="{317CE45F-EC1E-4065-909F-6C4A952DDA37}" srcId="{F9A846BA-06FB-46AF-80ED-5EA0073A08FA}" destId="{D2C1CA9E-557C-4767-9C18-302BD5ABE465}" srcOrd="5" destOrd="0" parTransId="{82D2306D-097E-4770-91D0-35DDBC998983}" sibTransId="{1FA76D42-F7DB-4537-A41D-F332844F284D}"/>
    <dgm:cxn modelId="{42149198-DA69-48F4-82C8-15E2F85817A5}" type="presOf" srcId="{E7099059-3858-4031-AA26-70F1AE740B29}" destId="{71888359-F0DC-489E-B35A-9F5289C4BFFD}" srcOrd="0" destOrd="0" presId="urn:microsoft.com/office/officeart/2005/8/layout/hierarchy4#2"/>
    <dgm:cxn modelId="{BC338684-738B-427A-8084-38BC5E8C4BE4}" type="presOf" srcId="{D2C1CA9E-557C-4767-9C18-302BD5ABE465}" destId="{4E7BBE2A-CBCC-4E9C-9E26-A4E81F67A9A0}" srcOrd="0" destOrd="0" presId="urn:microsoft.com/office/officeart/2005/8/layout/hierarchy4#2"/>
    <dgm:cxn modelId="{24995185-FC10-4741-AAE4-D447ADE40474}" type="presOf" srcId="{F4DD7773-E0F0-4CA0-AE12-39FE24E2D38B}" destId="{5C53023D-DA3B-429C-A637-D4C76DD550B7}" srcOrd="0" destOrd="0" presId="urn:microsoft.com/office/officeart/2005/8/layout/hierarchy4#2"/>
    <dgm:cxn modelId="{3F143E4D-FA9C-4EF4-83DE-B37E57E7DC2D}" type="presOf" srcId="{1D5437B4-AE63-4725-B3BF-757CE9D3B51A}" destId="{D1C32F7D-B459-45E7-8599-1C37444288A4}" srcOrd="0" destOrd="0" presId="urn:microsoft.com/office/officeart/2005/8/layout/hierarchy4#2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35AA8A56-A3F1-41E0-B1D4-C8FFCF81E915}" type="presParOf" srcId="{31F49077-DBE9-44A1-A1DC-E5B1FCF7A0AB}" destId="{C18E4812-C36C-4299-A23F-F302133DE763}" srcOrd="0" destOrd="0" presId="urn:microsoft.com/office/officeart/2005/8/layout/hierarchy4#2"/>
    <dgm:cxn modelId="{61D98584-C97C-4F58-9406-200DF590D8AA}" type="presParOf" srcId="{C18E4812-C36C-4299-A23F-F302133DE763}" destId="{C09C4BAB-D6A7-468D-B07E-BB5310B681B1}" srcOrd="0" destOrd="0" presId="urn:microsoft.com/office/officeart/2005/8/layout/hierarchy4#2"/>
    <dgm:cxn modelId="{82AE47B9-BF8D-4F22-A204-0C3B3159D445}" type="presParOf" srcId="{C18E4812-C36C-4299-A23F-F302133DE763}" destId="{18A19349-6365-47F8-835F-0C81437E72A0}" srcOrd="1" destOrd="0" presId="urn:microsoft.com/office/officeart/2005/8/layout/hierarchy4#2"/>
    <dgm:cxn modelId="{AA4A8E08-5096-47F7-95EA-FE4AAF4FCCCD}" type="presParOf" srcId="{C18E4812-C36C-4299-A23F-F302133DE763}" destId="{C5AC6143-59D1-4B00-BB54-9411E2A2B7A8}" srcOrd="2" destOrd="0" presId="urn:microsoft.com/office/officeart/2005/8/layout/hierarchy4#2"/>
    <dgm:cxn modelId="{7ADA2171-66DF-47C3-B99E-4F60A0943987}" type="presParOf" srcId="{C5AC6143-59D1-4B00-BB54-9411E2A2B7A8}" destId="{4A9763C1-EDA1-45C9-8C0D-0D8BCFBFE4CE}" srcOrd="0" destOrd="0" presId="urn:microsoft.com/office/officeart/2005/8/layout/hierarchy4#2"/>
    <dgm:cxn modelId="{B93D869B-5CA6-455D-B45B-1F21C73CC9EB}" type="presParOf" srcId="{4A9763C1-EDA1-45C9-8C0D-0D8BCFBFE4CE}" destId="{65D17466-8AE6-4EF6-80A3-4A2D022A1AF2}" srcOrd="0" destOrd="0" presId="urn:microsoft.com/office/officeart/2005/8/layout/hierarchy4#2"/>
    <dgm:cxn modelId="{66999E70-285F-4CE6-9685-F8944A5A05F4}" type="presParOf" srcId="{4A9763C1-EDA1-45C9-8C0D-0D8BCFBFE4CE}" destId="{43B90D46-2F30-46ED-8AD5-00925FB7223A}" srcOrd="1" destOrd="0" presId="urn:microsoft.com/office/officeart/2005/8/layout/hierarchy4#2"/>
    <dgm:cxn modelId="{63BE0917-E103-4634-8162-B0FD0CB846EB}" type="presParOf" srcId="{4A9763C1-EDA1-45C9-8C0D-0D8BCFBFE4CE}" destId="{5265AFDA-E228-4DDC-9FDB-99B5739E8799}" srcOrd="2" destOrd="0" presId="urn:microsoft.com/office/officeart/2005/8/layout/hierarchy4#2"/>
    <dgm:cxn modelId="{16700939-E4C5-4099-8FF2-4BDF86866755}" type="presParOf" srcId="{C5AC6143-59D1-4B00-BB54-9411E2A2B7A8}" destId="{34141CC7-894D-4C91-ABB5-790C952BBCF1}" srcOrd="1" destOrd="0" presId="urn:microsoft.com/office/officeart/2005/8/layout/hierarchy4#2"/>
    <dgm:cxn modelId="{6E0953D6-71EB-4AAD-BA08-CA74DBB6FA6A}" type="presParOf" srcId="{C5AC6143-59D1-4B00-BB54-9411E2A2B7A8}" destId="{48D1395D-2100-451D-8990-5E143BFD3B74}" srcOrd="2" destOrd="0" presId="urn:microsoft.com/office/officeart/2005/8/layout/hierarchy4#2"/>
    <dgm:cxn modelId="{AF8E80BD-4505-4C29-95BE-E14C6F16EB04}" type="presParOf" srcId="{48D1395D-2100-451D-8990-5E143BFD3B74}" destId="{527DBD52-B68C-4FAD-AAB0-724293E21671}" srcOrd="0" destOrd="0" presId="urn:microsoft.com/office/officeart/2005/8/layout/hierarchy4#2"/>
    <dgm:cxn modelId="{4C1C909B-ABDA-4E83-B250-4565791732B2}" type="presParOf" srcId="{48D1395D-2100-451D-8990-5E143BFD3B74}" destId="{CBE6E3C8-EDD8-421C-8560-5F78B47BAA1A}" srcOrd="1" destOrd="0" presId="urn:microsoft.com/office/officeart/2005/8/layout/hierarchy4#2"/>
    <dgm:cxn modelId="{E9618968-45EB-4232-AFD2-82EF775339C3}" type="presParOf" srcId="{48D1395D-2100-451D-8990-5E143BFD3B74}" destId="{A3C1F6E6-153E-4CFB-8F46-C388C18A42DD}" srcOrd="2" destOrd="0" presId="urn:microsoft.com/office/officeart/2005/8/layout/hierarchy4#2"/>
    <dgm:cxn modelId="{CEB46547-BDA3-4CF0-947B-434F5D8E1EE2}" type="presParOf" srcId="{C5AC6143-59D1-4B00-BB54-9411E2A2B7A8}" destId="{7CA851F4-8997-436A-9A27-F017F4E1C3D0}" srcOrd="3" destOrd="0" presId="urn:microsoft.com/office/officeart/2005/8/layout/hierarchy4#2"/>
    <dgm:cxn modelId="{FEE059F5-75E0-4118-8FA7-4D4ADF40AEE1}" type="presParOf" srcId="{C5AC6143-59D1-4B00-BB54-9411E2A2B7A8}" destId="{4DBD85E0-526A-433E-AA20-844244992F90}" srcOrd="4" destOrd="0" presId="urn:microsoft.com/office/officeart/2005/8/layout/hierarchy4#2"/>
    <dgm:cxn modelId="{2275FEF9-BB01-4409-8F03-B5EE15D429CC}" type="presParOf" srcId="{4DBD85E0-526A-433E-AA20-844244992F90}" destId="{D1C32F7D-B459-45E7-8599-1C37444288A4}" srcOrd="0" destOrd="0" presId="urn:microsoft.com/office/officeart/2005/8/layout/hierarchy4#2"/>
    <dgm:cxn modelId="{7770DED5-7FD9-4C6E-A2A5-8E0275418476}" type="presParOf" srcId="{4DBD85E0-526A-433E-AA20-844244992F90}" destId="{5D2D5C49-3FCA-409B-A2C5-D92FC98F2CAA}" srcOrd="1" destOrd="0" presId="urn:microsoft.com/office/officeart/2005/8/layout/hierarchy4#2"/>
    <dgm:cxn modelId="{BFF8B8DF-05C6-43F8-845B-128FF73AEAF5}" type="presParOf" srcId="{4DBD85E0-526A-433E-AA20-844244992F90}" destId="{626C0D09-BFC6-4CE1-B7D1-362C534ADE8D}" srcOrd="2" destOrd="0" presId="urn:microsoft.com/office/officeart/2005/8/layout/hierarchy4#2"/>
    <dgm:cxn modelId="{4F6D8F4E-D951-404D-88EB-644F75A735E6}" type="presParOf" srcId="{C5AC6143-59D1-4B00-BB54-9411E2A2B7A8}" destId="{446599AB-B680-4B28-82B7-0593C47118C8}" srcOrd="5" destOrd="0" presId="urn:microsoft.com/office/officeart/2005/8/layout/hierarchy4#2"/>
    <dgm:cxn modelId="{C51EA8E6-8991-454F-BC17-105908DD8E82}" type="presParOf" srcId="{C5AC6143-59D1-4B00-BB54-9411E2A2B7A8}" destId="{65C5EE98-B3C9-4E5C-8CBF-883A24D98EC7}" srcOrd="6" destOrd="0" presId="urn:microsoft.com/office/officeart/2005/8/layout/hierarchy4#2"/>
    <dgm:cxn modelId="{143245CF-E0D7-4788-85E6-E8D63ED2AC58}" type="presParOf" srcId="{65C5EE98-B3C9-4E5C-8CBF-883A24D98EC7}" destId="{5C53023D-DA3B-429C-A637-D4C76DD550B7}" srcOrd="0" destOrd="0" presId="urn:microsoft.com/office/officeart/2005/8/layout/hierarchy4#2"/>
    <dgm:cxn modelId="{D13D1467-1094-486D-B636-D93B2BD548AC}" type="presParOf" srcId="{65C5EE98-B3C9-4E5C-8CBF-883A24D98EC7}" destId="{8D10DD1F-A51D-4898-B8C6-0BEA1FF0195A}" srcOrd="1" destOrd="0" presId="urn:microsoft.com/office/officeart/2005/8/layout/hierarchy4#2"/>
    <dgm:cxn modelId="{A493B598-8419-48F8-96A3-F4D5B541D9CD}" type="presParOf" srcId="{65C5EE98-B3C9-4E5C-8CBF-883A24D98EC7}" destId="{58BE194D-6F64-4005-9BF5-B80B19E05BEF}" srcOrd="2" destOrd="0" presId="urn:microsoft.com/office/officeart/2005/8/layout/hierarchy4#2"/>
    <dgm:cxn modelId="{FCDD61EB-1E9E-41D1-9A2F-4ED7B02D2F4E}" type="presParOf" srcId="{C5AC6143-59D1-4B00-BB54-9411E2A2B7A8}" destId="{D7003DC4-A656-4909-B2FF-FAA6419ACEC7}" srcOrd="7" destOrd="0" presId="urn:microsoft.com/office/officeart/2005/8/layout/hierarchy4#2"/>
    <dgm:cxn modelId="{0B195C3A-04DB-4CAA-B390-E55E5A814F4A}" type="presParOf" srcId="{C5AC6143-59D1-4B00-BB54-9411E2A2B7A8}" destId="{12A9463C-744C-4DE4-8E88-C6444D940494}" srcOrd="8" destOrd="0" presId="urn:microsoft.com/office/officeart/2005/8/layout/hierarchy4#2"/>
    <dgm:cxn modelId="{91995489-387F-411E-827B-CCFBFC9CAB6E}" type="presParOf" srcId="{12A9463C-744C-4DE4-8E88-C6444D940494}" destId="{71888359-F0DC-489E-B35A-9F5289C4BFFD}" srcOrd="0" destOrd="0" presId="urn:microsoft.com/office/officeart/2005/8/layout/hierarchy4#2"/>
    <dgm:cxn modelId="{C837AD61-60D8-43AE-A4EB-20FCAD24803C}" type="presParOf" srcId="{12A9463C-744C-4DE4-8E88-C6444D940494}" destId="{4D76A402-D8DD-43C1-A7CD-A27840BCC8B9}" srcOrd="1" destOrd="0" presId="urn:microsoft.com/office/officeart/2005/8/layout/hierarchy4#2"/>
    <dgm:cxn modelId="{1D91C3BB-0168-4A61-93DB-48C0DD347AAD}" type="presParOf" srcId="{12A9463C-744C-4DE4-8E88-C6444D940494}" destId="{856176A2-0199-4FA6-AC46-6B8D767AB282}" srcOrd="2" destOrd="0" presId="urn:microsoft.com/office/officeart/2005/8/layout/hierarchy4#2"/>
    <dgm:cxn modelId="{1A79D8B9-C47A-4E2C-B00E-59B1F99B8357}" type="presParOf" srcId="{C5AC6143-59D1-4B00-BB54-9411E2A2B7A8}" destId="{F686D5BC-718E-4357-B46C-AC8BFBCFCD22}" srcOrd="9" destOrd="0" presId="urn:microsoft.com/office/officeart/2005/8/layout/hierarchy4#2"/>
    <dgm:cxn modelId="{4C377D94-7A74-412B-961F-0E2A777E079B}" type="presParOf" srcId="{C5AC6143-59D1-4B00-BB54-9411E2A2B7A8}" destId="{3546454D-0E3E-426F-A807-376B0FC5BC86}" srcOrd="10" destOrd="0" presId="urn:microsoft.com/office/officeart/2005/8/layout/hierarchy4#2"/>
    <dgm:cxn modelId="{B9AC7C5D-BD0C-44B8-9B47-745A06685C11}" type="presParOf" srcId="{3546454D-0E3E-426F-A807-376B0FC5BC86}" destId="{4E7BBE2A-CBCC-4E9C-9E26-A4E81F67A9A0}" srcOrd="0" destOrd="0" presId="urn:microsoft.com/office/officeart/2005/8/layout/hierarchy4#2"/>
    <dgm:cxn modelId="{E12C9CB2-905F-47CD-9614-536E35110D45}" type="presParOf" srcId="{3546454D-0E3E-426F-A807-376B0FC5BC86}" destId="{FF2D47FA-8D5E-46C3-8106-39F6A579002A}" srcOrd="1" destOrd="0" presId="urn:microsoft.com/office/officeart/2005/8/layout/hierarchy4#2"/>
    <dgm:cxn modelId="{0BABB603-63B2-4BFB-A54E-796A7C2EF7A2}" type="presParOf" srcId="{3546454D-0E3E-426F-A807-376B0FC5BC86}" destId="{24E53C86-DBCE-4ED6-B7D8-FD436D09DD5C}" srcOrd="2" destOrd="0" presId="urn:microsoft.com/office/officeart/2005/8/layout/hierarchy4#2"/>
    <dgm:cxn modelId="{D4A5A275-7161-407C-8961-21585D652A0D}" type="presParOf" srcId="{C5AC6143-59D1-4B00-BB54-9411E2A2B7A8}" destId="{64E4FEAE-9D0F-49AF-B5B1-394D49539B38}" srcOrd="11" destOrd="0" presId="urn:microsoft.com/office/officeart/2005/8/layout/hierarchy4#2"/>
    <dgm:cxn modelId="{4DCAF609-BDEF-4D01-B435-7B967F51347E}" type="presParOf" srcId="{C5AC6143-59D1-4B00-BB54-9411E2A2B7A8}" destId="{4F068418-DCD6-4D21-9BB5-A9618C4D5830}" srcOrd="12" destOrd="0" presId="urn:microsoft.com/office/officeart/2005/8/layout/hierarchy4#2"/>
    <dgm:cxn modelId="{B8695F39-E27E-4C20-A6B4-13D709A4B2C7}" type="presParOf" srcId="{4F068418-DCD6-4D21-9BB5-A9618C4D5830}" destId="{8C231C27-97D0-42D0-B78B-B57DDD4C5A12}" srcOrd="0" destOrd="0" presId="urn:microsoft.com/office/officeart/2005/8/layout/hierarchy4#2"/>
    <dgm:cxn modelId="{3C6BD24E-96A9-4196-A2E9-F60F922ECC96}" type="presParOf" srcId="{4F068418-DCD6-4D21-9BB5-A9618C4D5830}" destId="{06AC1B6E-6777-43BC-AD6F-DAC78462AEFB}" srcOrd="1" destOrd="0" presId="urn:microsoft.com/office/officeart/2005/8/layout/hierarchy4#2"/>
    <dgm:cxn modelId="{9FB71DCB-2B77-476A-959C-07F5AEAB20B6}" type="presParOf" srcId="{4F068418-DCD6-4D21-9BB5-A9618C4D5830}" destId="{58C68249-8175-4ED2-B9D9-076E2E5AEBD5}" srcOrd="2" destOrd="0" presId="urn:microsoft.com/office/officeart/2005/8/layout/hierarchy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40574-6623-4970-9894-B88CABFC9382}">
      <dsp:nvSpPr>
        <dsp:cNvPr id="0" name=""/>
        <dsp:cNvSpPr/>
      </dsp:nvSpPr>
      <dsp:spPr>
        <a:xfrm>
          <a:off x="0" y="330000"/>
          <a:ext cx="9144000" cy="403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CBDF4-7023-4CEE-975E-8F1DBD074DB6}">
      <dsp:nvSpPr>
        <dsp:cNvPr id="0" name=""/>
        <dsp:cNvSpPr/>
      </dsp:nvSpPr>
      <dsp:spPr>
        <a:xfrm>
          <a:off x="457200" y="93840"/>
          <a:ext cx="640080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Concrete Improvements		</a:t>
          </a:r>
          <a:endParaRPr lang="en-US" sz="1800" kern="1200" dirty="0"/>
        </a:p>
      </dsp:txBody>
      <dsp:txXfrm>
        <a:off x="480257" y="116897"/>
        <a:ext cx="6354686" cy="426206"/>
      </dsp:txXfrm>
    </dsp:sp>
    <dsp:sp modelId="{7726B778-588C-42D9-91E3-0CDE1B058948}">
      <dsp:nvSpPr>
        <dsp:cNvPr id="0" name=""/>
        <dsp:cNvSpPr/>
      </dsp:nvSpPr>
      <dsp:spPr>
        <a:xfrm>
          <a:off x="0" y="1055760"/>
          <a:ext cx="9144000" cy="403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037CC-D1E0-4311-9E14-888C8CC514B4}">
      <dsp:nvSpPr>
        <dsp:cNvPr id="0" name=""/>
        <dsp:cNvSpPr/>
      </dsp:nvSpPr>
      <dsp:spPr>
        <a:xfrm>
          <a:off x="457200" y="819600"/>
          <a:ext cx="640080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Sewer Main Pipe Improvements</a:t>
          </a:r>
          <a:endParaRPr lang="en-US" sz="1800" kern="1200" dirty="0"/>
        </a:p>
      </dsp:txBody>
      <dsp:txXfrm>
        <a:off x="480257" y="842657"/>
        <a:ext cx="6354686" cy="426206"/>
      </dsp:txXfrm>
    </dsp:sp>
    <dsp:sp modelId="{69BDDE94-F867-4E1A-A383-3FE72FF4AE8F}">
      <dsp:nvSpPr>
        <dsp:cNvPr id="0" name=""/>
        <dsp:cNvSpPr/>
      </dsp:nvSpPr>
      <dsp:spPr>
        <a:xfrm>
          <a:off x="0" y="1781520"/>
          <a:ext cx="9144000" cy="403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4C3CF-8101-4224-8710-40777F798A26}">
      <dsp:nvSpPr>
        <dsp:cNvPr id="0" name=""/>
        <dsp:cNvSpPr/>
      </dsp:nvSpPr>
      <dsp:spPr>
        <a:xfrm>
          <a:off x="457200" y="1545360"/>
          <a:ext cx="640080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Street Pavement Rehabilitation</a:t>
          </a:r>
          <a:endParaRPr lang="en-US" sz="1800" kern="1200" dirty="0"/>
        </a:p>
      </dsp:txBody>
      <dsp:txXfrm>
        <a:off x="480257" y="1568417"/>
        <a:ext cx="6354686" cy="426206"/>
      </dsp:txXfrm>
    </dsp:sp>
    <dsp:sp modelId="{D503BBF0-7CF3-4681-B497-10AF7A06A5CD}">
      <dsp:nvSpPr>
        <dsp:cNvPr id="0" name=""/>
        <dsp:cNvSpPr/>
      </dsp:nvSpPr>
      <dsp:spPr>
        <a:xfrm>
          <a:off x="0" y="2507279"/>
          <a:ext cx="9144000" cy="403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6DA9B-0019-45C5-B5E7-C3E8C88914AA}">
      <dsp:nvSpPr>
        <dsp:cNvPr id="0" name=""/>
        <dsp:cNvSpPr/>
      </dsp:nvSpPr>
      <dsp:spPr>
        <a:xfrm>
          <a:off x="457200" y="2271119"/>
          <a:ext cx="640080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Traffic Signal Modifications</a:t>
          </a:r>
          <a:endParaRPr lang="en-US" sz="1800" kern="1200" dirty="0"/>
        </a:p>
      </dsp:txBody>
      <dsp:txXfrm>
        <a:off x="480257" y="2294176"/>
        <a:ext cx="6354686" cy="426206"/>
      </dsp:txXfrm>
    </dsp:sp>
    <dsp:sp modelId="{8494C37C-A3AD-4D1E-9477-43472C06B186}">
      <dsp:nvSpPr>
        <dsp:cNvPr id="0" name=""/>
        <dsp:cNvSpPr/>
      </dsp:nvSpPr>
      <dsp:spPr>
        <a:xfrm>
          <a:off x="0" y="3233040"/>
          <a:ext cx="9144000" cy="403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AD0DD-80FC-45E2-B0D3-77B6869E2568}">
      <dsp:nvSpPr>
        <dsp:cNvPr id="0" name=""/>
        <dsp:cNvSpPr/>
      </dsp:nvSpPr>
      <dsp:spPr>
        <a:xfrm>
          <a:off x="457200" y="2996880"/>
          <a:ext cx="640080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Signing and Striping</a:t>
          </a:r>
        </a:p>
      </dsp:txBody>
      <dsp:txXfrm>
        <a:off x="480257" y="3019937"/>
        <a:ext cx="6354686" cy="426206"/>
      </dsp:txXfrm>
    </dsp:sp>
    <dsp:sp modelId="{FA384510-E273-4BE8-A68C-B1B6CE8A67F9}">
      <dsp:nvSpPr>
        <dsp:cNvPr id="0" name=""/>
        <dsp:cNvSpPr/>
      </dsp:nvSpPr>
      <dsp:spPr>
        <a:xfrm>
          <a:off x="0" y="3958800"/>
          <a:ext cx="9144000" cy="403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5728D-509A-4FDC-9742-34F30C21B358}">
      <dsp:nvSpPr>
        <dsp:cNvPr id="0" name=""/>
        <dsp:cNvSpPr/>
      </dsp:nvSpPr>
      <dsp:spPr>
        <a:xfrm>
          <a:off x="457200" y="3722640"/>
          <a:ext cx="640080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Construction Phasing/Scheduling</a:t>
          </a:r>
          <a:endParaRPr lang="en-US" sz="1800" kern="1200" dirty="0"/>
        </a:p>
      </dsp:txBody>
      <dsp:txXfrm>
        <a:off x="480257" y="3745697"/>
        <a:ext cx="6354686" cy="426206"/>
      </dsp:txXfrm>
    </dsp:sp>
    <dsp:sp modelId="{27900039-C7BE-4476-93D6-6C14954292FD}">
      <dsp:nvSpPr>
        <dsp:cNvPr id="0" name=""/>
        <dsp:cNvSpPr/>
      </dsp:nvSpPr>
      <dsp:spPr>
        <a:xfrm>
          <a:off x="0" y="4684560"/>
          <a:ext cx="9144000" cy="403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0B337-9949-42DF-81EF-B49B677A3171}">
      <dsp:nvSpPr>
        <dsp:cNvPr id="0" name=""/>
        <dsp:cNvSpPr/>
      </dsp:nvSpPr>
      <dsp:spPr>
        <a:xfrm>
          <a:off x="457200" y="4448400"/>
          <a:ext cx="640080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Public Notification Process</a:t>
          </a:r>
          <a:endParaRPr lang="en-US" sz="1800" kern="1200" dirty="0"/>
        </a:p>
      </dsp:txBody>
      <dsp:txXfrm>
        <a:off x="480257" y="4471457"/>
        <a:ext cx="635468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#2" minVer="12.0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val="100"/>
      <dgm:constr type="primFontSz" for="des" forName="txTwo" refType="primFontSz" refFor="des" refForName="txOne" op="lte"/>
      <dgm:constr type="primFontSz" for="des" forName="txThree" val="100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100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930" cy="3505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569" y="0"/>
            <a:ext cx="4002930" cy="3505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8268F6-AD0D-47D9-A203-880089E416EE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258"/>
            <a:ext cx="4002930" cy="3505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569" y="6658258"/>
            <a:ext cx="4002930" cy="3505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A8EEFF-5F4A-4E5A-9836-DFC633D5A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990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930" cy="3505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569" y="0"/>
            <a:ext cx="4002930" cy="3505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5B29738-167F-4167-8C47-E65C575F1395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239" y="3329940"/>
            <a:ext cx="7387598" cy="31546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258"/>
            <a:ext cx="4002930" cy="3505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569" y="6658258"/>
            <a:ext cx="4002930" cy="3505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7746EB1-5F8B-4119-9B1F-F3AEEE587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5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4288"/>
            <a:ext cx="5562600" cy="6553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sz="380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C2E5FD-C8BD-4BF1-8F46-EAD0BDD5D93B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D120B7-5C69-4CA0-AFCA-B44706CDE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291835-5B0B-4C48-9AF6-F390E074F839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0E5124-5AC8-4CEF-89DD-5052FA413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eaLnBrk="1" latinLnBrk="0" hangingPunct="1">
              <a:buNone/>
              <a:defRPr kumimoji="0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64FA0F-4BF7-4C91-BFFE-74DB60CF7C10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C14A51-CD95-4870-8BD4-38FE78723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sz="28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8B8FD5-B227-4BA8-85FD-1DF6188E7B84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28C483-43CD-40F0-9589-D0FE95F13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 eaLnBrk="1" latinLnBrk="0" hangingPunct="1">
              <a:defRPr kumimoji="0" sz="400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C2B6E-AB10-4F21-A9E1-36A1778C59D5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007147-F760-46C9-8118-DDC8A3E4B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248A0F-F170-406A-8FB8-1FEA395AEFCC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E739DF-899D-4AD6-87A5-21562A0BE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D0BFD8-68B0-4150-AC04-6202C9550B7A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E36CFA-4AE2-46A1-BBA5-40C370E81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sz="3600" b="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sz="3200"/>
            </a:lvl1pPr>
            <a:lvl2pPr eaLnBrk="1" latinLnBrk="0" hangingPunct="1">
              <a:defRPr kumimoji="0" sz="2800"/>
            </a:lvl2pPr>
            <a:lvl3pPr eaLnBrk="1" latinLnBrk="0" hangingPunct="1">
              <a:defRPr kumimoji="0" sz="2400"/>
            </a:lvl3pPr>
            <a:lvl4pPr eaLnBrk="1" latinLnBrk="0" hangingPunct="1">
              <a:defRPr kumimoji="0" sz="2000"/>
            </a:lvl4pPr>
            <a:lvl5pPr eaLnBrk="1" latinLnBrk="0" hangingPunct="1">
              <a:defRPr kumimoji="0"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AEA10-D0CF-4B74-813F-29A355E2A22D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83E573-0CAC-4C13-A18F-BA93BF2E7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sz="2100" b="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sz="1400">
                <a:solidFill>
                  <a:srgbClr val="FFFFFF"/>
                </a:solidFill>
              </a:defRPr>
            </a:lvl1pPr>
            <a:lvl2pPr eaLnBrk="1" latinLnBrk="0" hangingPunct="1">
              <a:defRPr kumimoji="0" sz="1200"/>
            </a:lvl2pPr>
            <a:lvl3pPr eaLnBrk="1" latinLnBrk="0" hangingPunct="1">
              <a:defRPr kumimoji="0" sz="1000"/>
            </a:lvl3pPr>
            <a:lvl4pPr eaLnBrk="1" latinLnBrk="0" hangingPunct="1">
              <a:defRPr kumimoji="0" sz="900"/>
            </a:lvl4pPr>
            <a:lvl5pPr eaLnBrk="1" latinLnBrk="0" hangingPunct="1">
              <a:defRPr kumimoji="0"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4A195A-0AB5-432C-B6BD-B7FB96CF0B7C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373C0D-9F45-4E3D-8B4F-D3B93EDAE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AC21351-059E-4513-A9C2-08CD299258F6}" type="datetime1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07D86D2-9CF8-4611-BA95-F87D3B28D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daleca.gov/government/departments/public-works/projects/brand-blvd-and-adjacent-street-sewer-improvement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 txBox="1">
            <a:spLocks/>
          </p:cNvSpPr>
          <p:nvPr/>
        </p:nvSpPr>
        <p:spPr bwMode="auto">
          <a:xfrm>
            <a:off x="152400" y="152400"/>
            <a:ext cx="7772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4650" indent="-342900">
              <a:spcBef>
                <a:spcPts val="700"/>
              </a:spcBef>
              <a:buSzPct val="95000"/>
              <a:buFont typeface="Wingdings" pitchFamily="2" charset="2"/>
              <a:buNone/>
            </a:pPr>
            <a:r>
              <a:rPr lang="en-US" sz="2400" b="1" dirty="0">
                <a:latin typeface="Corbel" pitchFamily="34" charset="0"/>
              </a:rPr>
              <a:t>CITY OF GLENDALE, CA</a:t>
            </a:r>
          </a:p>
          <a:p>
            <a:pPr marL="374650" indent="-342900">
              <a:spcBef>
                <a:spcPts val="700"/>
              </a:spcBef>
              <a:buSzPct val="95000"/>
              <a:buFont typeface="Wingdings" pitchFamily="2" charset="2"/>
              <a:buNone/>
            </a:pPr>
            <a:r>
              <a:rPr lang="en-US" sz="2000" i="1" dirty="0" smtClean="0">
                <a:solidFill>
                  <a:schemeClr val="tx2"/>
                </a:solidFill>
                <a:latin typeface="Corbel" pitchFamily="34" charset="0"/>
              </a:rPr>
              <a:t>APRIL 2, 2015</a:t>
            </a:r>
            <a:endParaRPr lang="en-US" sz="2000" i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 txBox="1">
            <a:spLocks/>
          </p:cNvSpPr>
          <p:nvPr/>
        </p:nvSpPr>
        <p:spPr bwMode="auto">
          <a:xfrm>
            <a:off x="16823" y="5638801"/>
            <a:ext cx="8915400" cy="120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SzPct val="95000"/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FF3300"/>
                </a:solidFill>
                <a:latin typeface="Corbel" pitchFamily="34" charset="0"/>
              </a:rPr>
              <a:t>BRAND BLVD, GARDENA AVE  &amp; ADJACENT  STREETS – SEWER AND STREET IMPROVEMENTS, AND TYBURN SEWER TRUNK LINE AT RAILROAD CROSSING IMPROVEMENT </a:t>
            </a:r>
            <a:r>
              <a:rPr lang="en-US" sz="2400" i="1" dirty="0">
                <a:solidFill>
                  <a:srgbClr val="FF3300"/>
                </a:solidFill>
                <a:latin typeface="Corbel" pitchFamily="34" charset="0"/>
              </a:rPr>
              <a:t>P</a:t>
            </a:r>
            <a:r>
              <a:rPr lang="en-US" sz="2400" i="1" dirty="0" smtClean="0">
                <a:solidFill>
                  <a:srgbClr val="FF3300"/>
                </a:solidFill>
                <a:latin typeface="Corbel" pitchFamily="34" charset="0"/>
              </a:rPr>
              <a:t>ROJECT</a:t>
            </a:r>
            <a:endParaRPr lang="en-US" sz="2400" i="1" dirty="0">
              <a:solidFill>
                <a:srgbClr val="FF3300"/>
              </a:solidFill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143001"/>
            <a:ext cx="8779823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52400" y="1371599"/>
            <a:ext cx="8534400" cy="5105401"/>
          </a:xfrm>
        </p:spPr>
        <p:txBody>
          <a:bodyPr/>
          <a:lstStyle>
            <a:extLst/>
          </a:lstStyle>
          <a:p>
            <a:pPr lvl="0" algn="ctr">
              <a:lnSpc>
                <a:spcPct val="114000"/>
              </a:lnSpc>
            </a:pPr>
            <a:r>
              <a:rPr lang="en-US" sz="2800" b="1" u="sng" dirty="0">
                <a:solidFill>
                  <a:srgbClr val="9B2D1F"/>
                </a:solidFill>
              </a:rPr>
              <a:t>STREET PAVEMENT </a:t>
            </a:r>
            <a:r>
              <a:rPr lang="en-US" sz="2800" b="1" u="sng" dirty="0" smtClean="0">
                <a:solidFill>
                  <a:srgbClr val="9B2D1F"/>
                </a:solidFill>
              </a:rPr>
              <a:t>REHABILITATION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RUBBERIZED (ARHM) PAVEMENT OVERLAY</a:t>
            </a:r>
            <a:endParaRPr lang="en-US" sz="2400" b="1" dirty="0" smtClean="0"/>
          </a:p>
          <a:p>
            <a:pPr>
              <a:lnSpc>
                <a:spcPct val="114000"/>
              </a:lnSpc>
            </a:pPr>
            <a:r>
              <a:rPr lang="en-US" sz="2400" b="1" dirty="0" smtClean="0"/>
              <a:t>Improves the Ride and Structural Integrity of the Roadway</a:t>
            </a:r>
          </a:p>
          <a:p>
            <a:pPr>
              <a:lnSpc>
                <a:spcPct val="114000"/>
              </a:lnSpc>
            </a:pPr>
            <a:r>
              <a:rPr lang="en-US" i="1" dirty="0" smtClean="0"/>
              <a:t>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BRAND BLVD, GARDENA AVE &amp; ADJACENT STREETS - SEWER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AND STREET IMPROVEMENTS, AND TYBURN SEWER TRUNK</a:t>
            </a:r>
            <a:r>
              <a:rPr lang="en-US" sz="2000" i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sz="2000" i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LINE</a:t>
            </a:r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AT RAILROAD CROSSING IMPROVEMENT PROJECT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30739"/>
            <a:ext cx="4495800" cy="293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/>
          </p:cNvSpPr>
          <p:nvPr>
            <p:ph sz="half" idx="1"/>
          </p:nvPr>
        </p:nvSpPr>
        <p:spPr>
          <a:xfrm>
            <a:off x="337517" y="2971800"/>
            <a:ext cx="8534400" cy="5105401"/>
          </a:xfrm>
          <a:noFill/>
        </p:spPr>
        <p:txBody>
          <a:bodyPr/>
          <a:lstStyle>
            <a:extLst/>
          </a:lstStyle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i="1" dirty="0" smtClean="0"/>
              <a:t>  Place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i="1" dirty="0" smtClean="0"/>
              <a:t>” ARHM Overlay Over Base Pavement 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i="1" dirty="0" smtClean="0"/>
              <a:t>  Compact Newly Placed Pavement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i="1" dirty="0" smtClean="0"/>
              <a:t>  Eco-Friendly (Uses Tires)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i="1" dirty="0" smtClean="0"/>
              <a:t>  Begins</a:t>
            </a:r>
            <a:r>
              <a:rPr lang="en-US" i="1" u="sng" dirty="0" smtClean="0"/>
              <a:t> NEW</a:t>
            </a:r>
            <a:r>
              <a:rPr lang="en-US" i="1" dirty="0" smtClean="0"/>
              <a:t> Service Life for Pavement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i="1" dirty="0" smtClean="0"/>
              <a:t>  Quieter and Smoother Ride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i="1" dirty="0" smtClean="0"/>
              <a:t>  Better Road Friction</a:t>
            </a:r>
          </a:p>
          <a:p>
            <a:pPr>
              <a:lnSpc>
                <a:spcPct val="114000"/>
              </a:lnSpc>
            </a:pPr>
            <a:r>
              <a:rPr lang="en-US" i="1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400" y="-304800"/>
            <a:ext cx="9448800" cy="7391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3581400"/>
          </a:xfrm>
        </p:spPr>
        <p:txBody>
          <a:bodyPr anchor="t"/>
          <a:lstStyle>
            <a:extLst/>
          </a:lstStyle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TRAFFIC  SIGNAL  IMPROVEMENTS</a:t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 Traffic Signal Modifications</a:t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- 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Striping and Signing</a:t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52400" y="1371599"/>
            <a:ext cx="8991600" cy="5105401"/>
          </a:xfrm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TRAFFIC SIGNAL MODIFICATIONS</a:t>
            </a:r>
          </a:p>
          <a:p>
            <a:pPr>
              <a:lnSpc>
                <a:spcPct val="114000"/>
              </a:lnSpc>
            </a:pPr>
            <a:endParaRPr lang="en-US" sz="2400" b="1" dirty="0" smtClean="0"/>
          </a:p>
          <a:p>
            <a:pPr marL="457200" indent="-457200">
              <a:lnSpc>
                <a:spcPct val="114000"/>
              </a:lnSpc>
              <a:buAutoNum type="alphaUcPeriod"/>
            </a:pPr>
            <a:r>
              <a:rPr lang="en-US" sz="2400" b="1" dirty="0" smtClean="0"/>
              <a:t>Relocate Existing Signals at San Fernando Road and Brand  Boulevard</a:t>
            </a:r>
          </a:p>
          <a:p>
            <a:pPr>
              <a:lnSpc>
                <a:spcPct val="114000"/>
              </a:lnSpc>
            </a:pPr>
            <a:endParaRPr lang="en-US" sz="2400" b="1" dirty="0" smtClean="0"/>
          </a:p>
          <a:p>
            <a:pPr marL="403225" indent="-403225">
              <a:lnSpc>
                <a:spcPct val="114000"/>
              </a:lnSpc>
            </a:pPr>
            <a:r>
              <a:rPr lang="en-US" sz="2400" b="1" dirty="0" smtClean="0"/>
              <a:t>B.  Upgrade Signal and Pedestrian </a:t>
            </a:r>
            <a:r>
              <a:rPr lang="en-US" sz="2400" b="1" dirty="0"/>
              <a:t>Indications at San Fernando </a:t>
            </a:r>
            <a:r>
              <a:rPr lang="en-US" sz="2400" b="1" dirty="0" smtClean="0"/>
              <a:t>  Road </a:t>
            </a:r>
            <a:r>
              <a:rPr lang="en-US" sz="2400" b="1" dirty="0"/>
              <a:t>and Brand  Boulevard</a:t>
            </a:r>
          </a:p>
          <a:p>
            <a:pPr>
              <a:lnSpc>
                <a:spcPct val="114000"/>
              </a:lnSpc>
            </a:pPr>
            <a:endParaRPr lang="en-US" sz="2400" b="1" dirty="0" smtClean="0"/>
          </a:p>
          <a:p>
            <a:pPr>
              <a:lnSpc>
                <a:spcPct val="114000"/>
              </a:lnSpc>
            </a:pPr>
            <a:r>
              <a:rPr lang="en-US" sz="2400" b="1" dirty="0" smtClean="0"/>
              <a:t>      </a:t>
            </a:r>
            <a:endParaRPr lang="en-US" i="1" dirty="0" smtClean="0"/>
          </a:p>
          <a:p>
            <a:pPr>
              <a:lnSpc>
                <a:spcPct val="114000"/>
              </a:lnSpc>
            </a:pPr>
            <a:r>
              <a:rPr lang="en-US" i="1" dirty="0" smtClean="0"/>
              <a:t>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BRAND BLVD, GARDENA AVE &amp; ADJACENT STREETS - SEWER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AND STREET IMPROVEMENTS, AND TYBURN SEWER TRUNK</a:t>
            </a:r>
            <a:r>
              <a:rPr lang="en-US" sz="2000" i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sz="2000" i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LINE</a:t>
            </a:r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AT RAILROAD CROSSING IMPROVEMENT PROJECT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" name="Rectangle 2"/>
          <p:cNvSpPr>
            <a:spLocks noGrp="1"/>
          </p:cNvSpPr>
          <p:nvPr>
            <p:ph sz="half" idx="1"/>
          </p:nvPr>
        </p:nvSpPr>
        <p:spPr>
          <a:xfrm>
            <a:off x="609600" y="5257800"/>
            <a:ext cx="4800600" cy="1371600"/>
          </a:xfrm>
        </p:spPr>
        <p:txBody>
          <a:bodyPr/>
          <a:lstStyle>
            <a:extLst/>
          </a:lstStyle>
          <a:p>
            <a:pPr>
              <a:lnSpc>
                <a:spcPct val="114000"/>
              </a:lnSpc>
              <a:buFont typeface="Arial" pitchFamily="34" charset="0"/>
              <a:buChar char="•"/>
            </a:pPr>
            <a:endParaRPr lang="en-US" i="1" dirty="0" smtClean="0"/>
          </a:p>
          <a:p>
            <a:pPr>
              <a:lnSpc>
                <a:spcPct val="114000"/>
              </a:lnSpc>
            </a:pPr>
            <a:r>
              <a:rPr lang="en-US" i="1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52400" y="1371599"/>
            <a:ext cx="8991600" cy="5334001"/>
          </a:xfrm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endParaRPr lang="en-US" i="1" dirty="0" smtClean="0"/>
          </a:p>
          <a:p>
            <a:pPr>
              <a:lnSpc>
                <a:spcPct val="114000"/>
              </a:lnSpc>
            </a:pPr>
            <a:r>
              <a:rPr lang="en-US" i="1" dirty="0" smtClean="0"/>
              <a:t>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152400" y="5867400"/>
            <a:ext cx="8991600" cy="381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extLst/>
          </a:lstStyle>
          <a:p>
            <a:pPr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tabLst>
                <a:tab pos="225425" algn="l"/>
              </a:tabLst>
              <a:defRPr/>
            </a:pPr>
            <a:endParaRPr lang="en-US" sz="2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BRAND BLVD, GARDENA AVE &amp; ADJACENT STREETS - SEWER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AND STREET IMPROVEMENTS, AND TYBURN SEWER TRUNK</a:t>
            </a:r>
            <a:r>
              <a:rPr lang="en-US" sz="2000" i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sz="2000" i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LINE</a:t>
            </a:r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AT RAILROAD CROSSING IMPROVEMENT PROJECT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52400" y="1371599"/>
            <a:ext cx="8991600" cy="5105401"/>
          </a:xfrm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SIGNING AND STRIPING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/>
              <a:t>Install New Signing and Striping to Comply with New CALTRANS Standards</a:t>
            </a:r>
          </a:p>
          <a:p>
            <a:pPr>
              <a:lnSpc>
                <a:spcPct val="114000"/>
              </a:lnSpc>
            </a:pPr>
            <a:r>
              <a:rPr lang="en-US" i="1" dirty="0" smtClean="0"/>
              <a:t>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BRAND BLVD, GARDENA AVE &amp; ADJACENT STREETS - SEWER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AND STREET IMPROVEMENTS, AND TYBURN SEWER TRUNK</a:t>
            </a:r>
            <a:r>
              <a:rPr lang="en-US" sz="2000" i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sz="2000" i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LINE</a:t>
            </a:r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AT RAILROAD CROSSING IMPROVEMENT PROJECT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Rectangle 2"/>
          <p:cNvSpPr>
            <a:spLocks noGrp="1"/>
          </p:cNvSpPr>
          <p:nvPr>
            <p:ph sz="half" idx="1"/>
          </p:nvPr>
        </p:nvSpPr>
        <p:spPr>
          <a:xfrm>
            <a:off x="457200" y="3124200"/>
            <a:ext cx="8229600" cy="2743200"/>
          </a:xfrm>
        </p:spPr>
        <p:txBody>
          <a:bodyPr/>
          <a:lstStyle>
            <a:extLst/>
          </a:lstStyle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sz="1600" i="1" dirty="0" smtClean="0"/>
              <a:t>  New Pavement Markings, Lane Lines, Curb </a:t>
            </a:r>
            <a:r>
              <a:rPr lang="en-US" sz="1600" i="1" dirty="0"/>
              <a:t>Markings, Retro-reflective Pavement </a:t>
            </a:r>
            <a:r>
              <a:rPr lang="en-US" sz="1600" i="1" dirty="0" smtClean="0"/>
              <a:t>Markings</a:t>
            </a:r>
          </a:p>
          <a:p>
            <a:pPr>
              <a:lnSpc>
                <a:spcPct val="114000"/>
              </a:lnSpc>
            </a:pPr>
            <a:endParaRPr lang="en-US" sz="1600" i="1" dirty="0" smtClean="0"/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sz="1600" i="1" dirty="0" smtClean="0"/>
              <a:t>  Installation of New Fluorescent and High Intensity  Signing </a:t>
            </a:r>
            <a:r>
              <a:rPr lang="en-US" sz="1600" i="1" dirty="0"/>
              <a:t>for Improved </a:t>
            </a:r>
            <a:r>
              <a:rPr lang="en-US" sz="1600" i="1" dirty="0" smtClean="0"/>
              <a:t>visibility</a:t>
            </a:r>
          </a:p>
          <a:p>
            <a:pPr>
              <a:lnSpc>
                <a:spcPct val="114000"/>
              </a:lnSpc>
            </a:pPr>
            <a:endParaRPr lang="en-US" sz="1600" i="1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en-US" sz="1600" i="1" dirty="0"/>
              <a:t> Installation </a:t>
            </a:r>
            <a:r>
              <a:rPr lang="en-US" sz="1600" i="1" dirty="0" smtClean="0"/>
              <a:t>of Bike Lanes on Brand Boulevard </a:t>
            </a:r>
            <a:r>
              <a:rPr lang="en-US" sz="1600" i="1" dirty="0" smtClean="0">
                <a:solidFill>
                  <a:prstClr val="black"/>
                </a:solidFill>
              </a:rPr>
              <a:t>between </a:t>
            </a:r>
            <a:r>
              <a:rPr lang="en-US" sz="1600" i="1" dirty="0">
                <a:solidFill>
                  <a:prstClr val="black"/>
                </a:solidFill>
              </a:rPr>
              <a:t>San Fernando Road and the City of Los  </a:t>
            </a:r>
          </a:p>
          <a:p>
            <a:pPr marL="119063" lvl="0">
              <a:lnSpc>
                <a:spcPct val="114000"/>
              </a:lnSpc>
            </a:pPr>
            <a:r>
              <a:rPr lang="en-US" sz="1600" i="1" dirty="0" smtClean="0">
                <a:solidFill>
                  <a:prstClr val="black"/>
                </a:solidFill>
              </a:rPr>
              <a:t>Angeles to Connect to the Existing Bike Lanes in Los Angeles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52400" y="1371599"/>
            <a:ext cx="8991600" cy="5334001"/>
          </a:xfrm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ANTICIPATED CONSTRUCTION PHASING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/>
              <a:t>Phase 1a:       </a:t>
            </a:r>
            <a:r>
              <a:rPr lang="en-US" i="1" dirty="0" smtClean="0"/>
              <a:t>Sewer Improvements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/>
              <a:t>Phase 1b:      </a:t>
            </a:r>
            <a:r>
              <a:rPr lang="en-US" i="1" dirty="0" smtClean="0"/>
              <a:t>Traffic Signal Modifications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/>
              <a:t>Phase 1c:       </a:t>
            </a:r>
            <a:r>
              <a:rPr lang="en-US" i="1" dirty="0" smtClean="0"/>
              <a:t>Concrete R&amp;R</a:t>
            </a:r>
          </a:p>
          <a:p>
            <a:pPr>
              <a:lnSpc>
                <a:spcPct val="114000"/>
              </a:lnSpc>
            </a:pP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Phase 1a, 1b and 1c Will Not Occur Simultaneously within Several Blocks of Each Work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/>
              <a:t>Phase 2:         </a:t>
            </a:r>
            <a:r>
              <a:rPr lang="en-US" i="1" dirty="0" smtClean="0"/>
              <a:t>Pavement Grinding / Rubberized Pavement Overlay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/>
              <a:t>Phase 3:         </a:t>
            </a:r>
            <a:r>
              <a:rPr lang="en-US" i="1" dirty="0" smtClean="0"/>
              <a:t>Utility Covers Adjustment to Finished Grade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/>
              <a:t>Phase 4:         </a:t>
            </a:r>
            <a:r>
              <a:rPr lang="en-US" i="1" dirty="0" smtClean="0"/>
              <a:t>Striping and Pavement Markings, Sign Installation </a:t>
            </a:r>
          </a:p>
          <a:p>
            <a:pPr>
              <a:lnSpc>
                <a:spcPct val="114000"/>
              </a:lnSpc>
            </a:pPr>
            <a:endParaRPr lang="en-US" i="1" dirty="0" smtClean="0"/>
          </a:p>
          <a:p>
            <a:pPr>
              <a:lnSpc>
                <a:spcPct val="114000"/>
              </a:lnSpc>
            </a:pPr>
            <a:r>
              <a:rPr lang="en-US" i="1" dirty="0" smtClean="0"/>
              <a:t>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152400" y="5867400"/>
            <a:ext cx="8991600" cy="11430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fontAlgn="auto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ct val="95000"/>
              <a:tabLst>
                <a:tab pos="225425" algn="l"/>
              </a:tabLst>
              <a:defRPr/>
            </a:pPr>
            <a:r>
              <a:rPr lang="en-US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CONSTRUCTION </a:t>
            </a:r>
            <a:r>
              <a:rPr lang="en-US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WORK WILL BE </a:t>
            </a:r>
            <a:r>
              <a:rPr lang="en-US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COORDINATED TO MINIMIZE </a:t>
            </a:r>
            <a:r>
              <a:rPr lang="en-US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IMPACT TO LOCAL BUSINESSES &amp; TRAFFIC</a:t>
            </a:r>
            <a:endParaRPr lang="en-US" sz="2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BRAND BLVD, GARDENA AVE &amp; ADJACENT STREETS - SEWER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AND STREET IMPROVEMENTS, AND TYBURN SEWER TRUNK</a:t>
            </a:r>
            <a:r>
              <a:rPr lang="en-US" sz="2000" i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sz="2000" i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LINE</a:t>
            </a:r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AT RAILROAD CROSSING IMPROVEMENT PROJECT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6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533400" y="9144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52400" y="1371599"/>
            <a:ext cx="8991600" cy="5257801"/>
          </a:xfrm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i="1" dirty="0" smtClean="0"/>
              <a:t>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7813" y="-304800"/>
            <a:ext cx="9448800" cy="7467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 txBox="1">
            <a:spLocks/>
          </p:cNvSpPr>
          <p:nvPr/>
        </p:nvSpPr>
        <p:spPr>
          <a:xfrm>
            <a:off x="334926" y="4965405"/>
            <a:ext cx="8001000" cy="17383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marL="374904" indent="-342900" fontAlgn="auto"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r>
              <a:rPr lang="en-US" i="1" dirty="0">
                <a:solidFill>
                  <a:schemeClr val="bg1"/>
                </a:solidFill>
                <a:latin typeface="+mn-lt"/>
                <a:cs typeface="+mn-cs"/>
              </a:rPr>
              <a:t>For questions or general information, please contact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endParaRPr lang="en-US" i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74904" indent="-342900" fontAlgn="auto"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r>
              <a:rPr lang="en-US" b="1" i="1" dirty="0" smtClean="0">
                <a:solidFill>
                  <a:schemeClr val="bg1"/>
                </a:solidFill>
                <a:latin typeface="+mn-lt"/>
                <a:cs typeface="+mn-cs"/>
              </a:rPr>
              <a:t>Saumil Mody		</a:t>
            </a:r>
            <a:r>
              <a:rPr lang="en-US" b="1" i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+mn-lt"/>
                <a:cs typeface="+mn-cs"/>
              </a:rPr>
              <a:t>               Yvonne </a:t>
            </a:r>
            <a:r>
              <a:rPr lang="en-US" b="1" i="1" dirty="0">
                <a:solidFill>
                  <a:schemeClr val="bg1"/>
                </a:solidFill>
                <a:latin typeface="+mn-lt"/>
                <a:cs typeface="+mn-cs"/>
              </a:rPr>
              <a:t>Guerra</a:t>
            </a:r>
          </a:p>
          <a:p>
            <a:pPr marL="374904" indent="-342900" fontAlgn="auto"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r>
              <a:rPr lang="en-US" i="1" dirty="0">
                <a:solidFill>
                  <a:schemeClr val="bg1"/>
                </a:solidFill>
                <a:latin typeface="+mn-lt"/>
                <a:cs typeface="+mn-cs"/>
              </a:rPr>
              <a:t>Project Manager	 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+mn-cs"/>
              </a:rPr>
              <a:t>                                   Community </a:t>
            </a:r>
            <a:r>
              <a:rPr lang="en-US" i="1" dirty="0">
                <a:solidFill>
                  <a:schemeClr val="bg1"/>
                </a:solidFill>
                <a:latin typeface="+mn-lt"/>
                <a:cs typeface="+mn-cs"/>
              </a:rPr>
              <a:t>Outreach</a:t>
            </a:r>
          </a:p>
          <a:p>
            <a:pPr marL="374904" indent="-342900" fontAlgn="auto"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r>
              <a:rPr lang="en-US" i="1" dirty="0">
                <a:solidFill>
                  <a:schemeClr val="bg1"/>
                </a:solidFill>
                <a:latin typeface="+mn-lt"/>
                <a:cs typeface="+mn-cs"/>
              </a:rPr>
              <a:t>(818) 548-3945		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+mn-cs"/>
              </a:rPr>
              <a:t>                  (</a:t>
            </a:r>
            <a:r>
              <a:rPr lang="en-US" i="1" dirty="0">
                <a:solidFill>
                  <a:schemeClr val="bg1"/>
                </a:solidFill>
                <a:latin typeface="+mn-lt"/>
                <a:cs typeface="+mn-cs"/>
              </a:rPr>
              <a:t>818) 548-3945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800" y="5486400"/>
            <a:ext cx="294882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::THANK YOU::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BRAND BLVD, GARDENA AVE &amp; ADJACENT STREETS - SEWER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AND STREET IMPROVEMENTS, AND TYBURN SEWER TRUNK</a:t>
            </a:r>
            <a:r>
              <a:rPr lang="en-US" sz="2000" i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sz="2000" i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LINE</a:t>
            </a:r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AT RAILROAD CROSSING IMPROVEMENT PROJECT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78785" y="6410501"/>
            <a:ext cx="8534400" cy="41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u="sng" dirty="0" smtClean="0">
                <a:solidFill>
                  <a:schemeClr val="bg1"/>
                </a:solidFill>
              </a:rPr>
              <a:t>Public Works’ Website:  </a:t>
            </a:r>
            <a:r>
              <a:rPr lang="en-US" sz="2000" i="1" u="sng" dirty="0" smtClean="0">
                <a:solidFill>
                  <a:srgbClr val="FFC000"/>
                </a:solidFill>
              </a:rPr>
              <a:t>http://www.ci.glendale.ca.us/public_works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0" y="1295400"/>
            <a:ext cx="4117796" cy="3003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52" y="1367641"/>
            <a:ext cx="3810000" cy="3003169"/>
          </a:xfrm>
          <a:prstGeom prst="rect">
            <a:avLst/>
          </a:prstGeom>
        </p:spPr>
      </p:pic>
      <p:sp>
        <p:nvSpPr>
          <p:cNvPr id="17" name="Rectangle 2"/>
          <p:cNvSpPr>
            <a:spLocks noGrp="1"/>
          </p:cNvSpPr>
          <p:nvPr>
            <p:ph sz="half" idx="1"/>
          </p:nvPr>
        </p:nvSpPr>
        <p:spPr>
          <a:xfrm>
            <a:off x="3639799" y="3886200"/>
            <a:ext cx="1066788" cy="304800"/>
          </a:xfrm>
          <a:noFill/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Before</a:t>
            </a:r>
          </a:p>
          <a:p>
            <a:pPr>
              <a:lnSpc>
                <a:spcPct val="114000"/>
              </a:lnSpc>
            </a:pPr>
            <a:endParaRPr lang="en-US" sz="2400" dirty="0"/>
          </a:p>
        </p:txBody>
      </p:sp>
      <p:sp>
        <p:nvSpPr>
          <p:cNvPr id="20" name="Rectangle 2"/>
          <p:cNvSpPr>
            <a:spLocks noGrp="1"/>
          </p:cNvSpPr>
          <p:nvPr>
            <p:ph sz="half" idx="1"/>
          </p:nvPr>
        </p:nvSpPr>
        <p:spPr>
          <a:xfrm>
            <a:off x="7995062" y="4009305"/>
            <a:ext cx="1114192" cy="361505"/>
          </a:xfrm>
          <a:noFill/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After</a:t>
            </a:r>
          </a:p>
          <a:p>
            <a:pPr>
              <a:lnSpc>
                <a:spcPct val="114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400" y="-304800"/>
            <a:ext cx="9448800" cy="7391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4572000"/>
          </a:xfrm>
        </p:spPr>
        <p:txBody>
          <a:bodyPr/>
          <a:lstStyle>
            <a:extLst/>
          </a:lstStyle>
          <a:p>
            <a:r>
              <a:rPr lang="en-US" sz="3200" dirty="0">
                <a:effectLst/>
              </a:rPr>
              <a:t>This PowerPoint presentation will be available for viewing </a:t>
            </a:r>
            <a:r>
              <a:rPr lang="en-US" sz="3200" dirty="0" smtClean="0">
                <a:effectLst/>
              </a:rPr>
              <a:t>at :</a:t>
            </a:r>
            <a:br>
              <a:rPr lang="en-US" sz="3200" dirty="0" smtClean="0">
                <a:effectLst/>
              </a:rPr>
            </a:b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en-US" sz="3200" u="sng" dirty="0" smtClean="0">
                <a:effectLst/>
                <a:hlinkClick r:id="rId3"/>
              </a:rPr>
              <a:t>http</a:t>
            </a:r>
            <a:r>
              <a:rPr lang="en-US" sz="3200" u="sng" dirty="0">
                <a:effectLst/>
                <a:hlinkClick r:id="rId3"/>
              </a:rPr>
              <a:t>://www.glendaleca.gov/government/departments/public-works/projects/brand-blvd-and-adjacent-street-sewer-improvements</a:t>
            </a:r>
            <a:r>
              <a:rPr lang="en-US" sz="3200" dirty="0">
                <a:effectLst/>
              </a:rPr>
              <a:t>.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en-US" sz="3200" dirty="0" smtClean="0">
                <a:effectLst/>
              </a:rPr>
              <a:t>The </a:t>
            </a:r>
            <a:r>
              <a:rPr lang="en-US" sz="3200" dirty="0">
                <a:effectLst/>
              </a:rPr>
              <a:t>project-dedicated webpage includes project updates and other information.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838200" y="14478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BRAND BLVD, GARDENA AVE &amp; ADJACENT STREETS - SEWER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AND STREET IMPROVEMENTS, AND TYBURN SEWER TRUNK</a:t>
            </a: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LINE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AT RAILROAD CROSSING IMPROVEMENT PROJECT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LOCATION MAP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72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6934200" cy="4191000"/>
          </a:xfrm>
        </p:spPr>
        <p:txBody>
          <a:bodyPr>
            <a:normAutofit fontScale="92500" lnSpcReduction="10000"/>
          </a:bodyPr>
          <a:lstStyle>
            <a:extLst/>
          </a:lstStyle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accent1"/>
                </a:solidFill>
              </a:rPr>
              <a:t>ANTICIPATED CONSTRUCTION START DATE:</a:t>
            </a:r>
          </a:p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accent2"/>
                </a:solidFill>
              </a:rPr>
              <a:t>September 2015</a:t>
            </a:r>
          </a:p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accent1"/>
                </a:solidFill>
              </a:rPr>
              <a:t>PROJECT DURATION:</a:t>
            </a:r>
          </a:p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accent2"/>
                </a:solidFill>
              </a:rPr>
              <a:t>100 Working Days</a:t>
            </a:r>
          </a:p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accent2"/>
                </a:solidFill>
              </a:rPr>
              <a:t>(About 5 Months)</a:t>
            </a:r>
          </a:p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2600" i="1" dirty="0" smtClean="0">
                <a:solidFill>
                  <a:schemeClr val="accent2"/>
                </a:solidFill>
              </a:rPr>
              <a:t>barring any unforeseen conditions</a:t>
            </a:r>
          </a:p>
          <a:p>
            <a:pPr fontAlgn="auto">
              <a:lnSpc>
                <a:spcPct val="114000"/>
              </a:lnSpc>
              <a:spcAft>
                <a:spcPts val="0"/>
              </a:spcAft>
              <a:defRPr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fontAlgn="auto">
              <a:lnSpc>
                <a:spcPct val="114000"/>
              </a:lnSpc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lnSpc>
                <a:spcPct val="114000"/>
              </a:lnSpc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BRAND BLVD, GARDENA AVE &amp; ADJACENT STREETS - SEWER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AND STREET IMPROVEMENTS, AND TYBURN SEWER TRUNK</a:t>
            </a:r>
            <a:r>
              <a:rPr lang="en-US" sz="2000" i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sz="2000" i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LINE</a:t>
            </a:r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AT RAILROAD CROSSING IMPROVEMENT PROJECT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RESOURCEFUL FACTS</a:t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- R&amp;R (Remove &amp; Replace)</a:t>
            </a:r>
            <a:br>
              <a:rPr lang="en-US" sz="28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- ARHM (Asphalt Rubber Hot Mix)</a:t>
            </a:r>
            <a:br>
              <a:rPr lang="en-US" sz="28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- AC (Asphalt Concrete)</a:t>
            </a:r>
            <a:br>
              <a:rPr lang="en-US" sz="28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- VCP (Vitrified Clay Pipe)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+mj-lt"/>
              </a:rPr>
              <a:t>-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ADA 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(Americans with Disabilities Act)</a:t>
            </a:r>
          </a:p>
          <a:p>
            <a:endParaRPr lang="en-US" sz="2800" b="1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REASONS FOR PROJECT</a:t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447799"/>
            <a:ext cx="8814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Need to increase pipe size of the Sewer Collector on San Fernando Road, </a:t>
            </a:r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ardena Ave and </a:t>
            </a:r>
            <a:r>
              <a:rPr lang="en-US" sz="28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Tyburn</a:t>
            </a: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Street</a:t>
            </a:r>
            <a:endParaRPr lang="en-US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800" b="1" dirty="0" smtClean="0">
                <a:solidFill>
                  <a:schemeClr val="accent2"/>
                </a:solidFill>
              </a:rPr>
              <a:t>• Age of Existing Sewer Pipe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  <a:p>
            <a:pPr marL="225425" indent="-225425"/>
            <a:r>
              <a:rPr lang="en-US" sz="2800" b="1" dirty="0" smtClean="0">
                <a:solidFill>
                  <a:schemeClr val="accent2"/>
                </a:solidFill>
              </a:rPr>
              <a:t>• Repair Broken Sidewalk, Driveways and other PCC Improvements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  <a:p>
            <a:pPr marL="225425" indent="-225425"/>
            <a:r>
              <a:rPr lang="en-US" sz="2800" b="1" dirty="0" smtClean="0">
                <a:solidFill>
                  <a:schemeClr val="accent2"/>
                </a:solidFill>
              </a:rPr>
              <a:t>• Repair Deteriorated Roadway Pavement Conditions ( Completes San Fernando Road and Brand Boulevard South of San Fernando Road)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  <a:p>
            <a:endParaRPr lang="en-US" sz="2800" b="1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3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52400" y="1371599"/>
            <a:ext cx="8153400" cy="5105401"/>
          </a:xfrm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CONCRETE IMPROVEMENTS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/>
              <a:t>Selective R&amp;R of Uplifted and Damaged:</a:t>
            </a:r>
          </a:p>
          <a:p>
            <a:pPr>
              <a:lnSpc>
                <a:spcPct val="114000"/>
              </a:lnSpc>
            </a:pPr>
            <a:r>
              <a:rPr lang="en-US" b="1" dirty="0" smtClean="0"/>
              <a:t>-</a:t>
            </a:r>
            <a:r>
              <a:rPr lang="en-US" i="1" dirty="0" smtClean="0"/>
              <a:t>Sidewalks               </a:t>
            </a:r>
            <a:r>
              <a:rPr lang="en-US" b="1" dirty="0" smtClean="0"/>
              <a:t>-</a:t>
            </a:r>
            <a:r>
              <a:rPr lang="en-US" i="1" dirty="0" smtClean="0"/>
              <a:t>Curb Ramps               </a:t>
            </a:r>
            <a:r>
              <a:rPr lang="en-US" b="1" dirty="0" smtClean="0"/>
              <a:t>-</a:t>
            </a:r>
            <a:r>
              <a:rPr lang="en-US" i="1" dirty="0" smtClean="0"/>
              <a:t>Driveway Aprons                 </a:t>
            </a:r>
            <a:r>
              <a:rPr lang="en-US" b="1" dirty="0" smtClean="0"/>
              <a:t>-</a:t>
            </a:r>
            <a:r>
              <a:rPr lang="en-US" i="1" dirty="0" smtClean="0"/>
              <a:t>Curb/Gutter</a:t>
            </a:r>
          </a:p>
          <a:p>
            <a:pPr>
              <a:lnSpc>
                <a:spcPct val="114000"/>
              </a:lnSpc>
            </a:pPr>
            <a:r>
              <a:rPr lang="en-US" b="1" dirty="0" smtClean="0"/>
              <a:t>-</a:t>
            </a:r>
            <a:r>
              <a:rPr lang="en-US" i="1" dirty="0" smtClean="0"/>
              <a:t>Upgrade Curb Ramps with ADA Compliance</a:t>
            </a:r>
          </a:p>
          <a:p>
            <a:pPr>
              <a:lnSpc>
                <a:spcPct val="114000"/>
              </a:lnSpc>
            </a:pP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BRAND BLVD, GARDENA AVE &amp; ADJACENT STREETS - SEWER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AND STREET IMPROVEMENTS, AND TYBURN SEWER TRUNK</a:t>
            </a:r>
            <a:r>
              <a:rPr lang="en-US" sz="2000" i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sz="2000" i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LINE</a:t>
            </a:r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AT RAILROAD CROSSING IMPROVEMENT PROJECT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216174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9719" y="3400425"/>
            <a:ext cx="4584281" cy="3438211"/>
          </a:xfrm>
          <a:prstGeom prst="rect">
            <a:avLst/>
          </a:prstGeom>
        </p:spPr>
      </p:pic>
      <p:sp>
        <p:nvSpPr>
          <p:cNvPr id="8" name="Rectangle 2"/>
          <p:cNvSpPr>
            <a:spLocks noGrp="1"/>
          </p:cNvSpPr>
          <p:nvPr>
            <p:ph sz="half" idx="1"/>
          </p:nvPr>
        </p:nvSpPr>
        <p:spPr>
          <a:xfrm>
            <a:off x="7239000" y="6324601"/>
            <a:ext cx="1600200" cy="533399"/>
          </a:xfrm>
          <a:noFill/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After</a:t>
            </a:r>
          </a:p>
          <a:p>
            <a:pPr>
              <a:lnSpc>
                <a:spcPct val="114000"/>
              </a:lnSpc>
            </a:pPr>
            <a:endParaRPr lang="en-US" sz="2400" dirty="0"/>
          </a:p>
        </p:txBody>
      </p:sp>
      <p:pic>
        <p:nvPicPr>
          <p:cNvPr id="9" name="Picture 8" descr="1536c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409950"/>
            <a:ext cx="4419600" cy="3429000"/>
          </a:xfrm>
          <a:prstGeom prst="rect">
            <a:avLst/>
          </a:prstGeom>
        </p:spPr>
      </p:pic>
      <p:sp>
        <p:nvSpPr>
          <p:cNvPr id="7" name="Rectangle 2"/>
          <p:cNvSpPr>
            <a:spLocks noGrp="1"/>
          </p:cNvSpPr>
          <p:nvPr>
            <p:ph sz="half" idx="1"/>
          </p:nvPr>
        </p:nvSpPr>
        <p:spPr>
          <a:xfrm>
            <a:off x="2438400" y="6324601"/>
            <a:ext cx="1600200" cy="533399"/>
          </a:xfrm>
          <a:noFill/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Before</a:t>
            </a:r>
          </a:p>
          <a:p>
            <a:pPr>
              <a:lnSpc>
                <a:spcPct val="114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52400" y="1371599"/>
            <a:ext cx="8991600" cy="3429001"/>
          </a:xfrm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SEWER MAIN PIPE IMPROVEMENTS</a:t>
            </a:r>
            <a:endParaRPr lang="en-US" sz="2400" b="1" dirty="0" smtClean="0"/>
          </a:p>
          <a:p>
            <a:pPr>
              <a:lnSpc>
                <a:spcPct val="114000"/>
              </a:lnSpc>
            </a:pPr>
            <a:r>
              <a:rPr lang="en-US" sz="2400" b="1" dirty="0" smtClean="0"/>
              <a:t>A. New Sewer line/Pipe Upgrade/Replacement </a:t>
            </a:r>
          </a:p>
          <a:p>
            <a:pPr>
              <a:lnSpc>
                <a:spcPct val="114000"/>
              </a:lnSpc>
            </a:pPr>
            <a:r>
              <a:rPr lang="en-US" i="1" dirty="0" smtClean="0"/>
              <a:t>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 useBgFill="1">
        <p:nvSpPr>
          <p:cNvPr id="11" name="Rectangle 2"/>
          <p:cNvSpPr>
            <a:spLocks noGrp="1"/>
          </p:cNvSpPr>
          <p:nvPr>
            <p:ph sz="half" idx="1"/>
          </p:nvPr>
        </p:nvSpPr>
        <p:spPr>
          <a:xfrm>
            <a:off x="157349" y="4648200"/>
            <a:ext cx="4719451" cy="1524000"/>
          </a:xfrm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r>
              <a:rPr lang="en-US" i="1" dirty="0" smtClean="0"/>
              <a:t>	</a:t>
            </a:r>
          </a:p>
        </p:txBody>
      </p:sp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BRAND BLVD, GARDENA AVE &amp; ADJACENT STREETS - SEWER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AND STREET IMPROVEMENTS, AND TYBURN SEWER TRUNK</a:t>
            </a:r>
            <a:r>
              <a:rPr lang="en-US" sz="2000" i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sz="2000" i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LINE</a:t>
            </a:r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AT RAILROAD CROSSING IMPROVEMENT PROJECT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362200"/>
            <a:ext cx="3733800" cy="28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Grp="1"/>
          </p:cNvSpPr>
          <p:nvPr>
            <p:ph sz="half" idx="1"/>
          </p:nvPr>
        </p:nvSpPr>
        <p:spPr>
          <a:xfrm>
            <a:off x="502104" y="6172200"/>
            <a:ext cx="8534400" cy="983279"/>
          </a:xfrm>
          <a:noFill/>
        </p:spPr>
        <p:txBody>
          <a:bodyPr/>
          <a:lstStyle>
            <a:extLst/>
          </a:lstStyle>
          <a:p>
            <a:pPr>
              <a:lnSpc>
                <a:spcPct val="114000"/>
              </a:lnSpc>
            </a:pPr>
            <a:endParaRPr lang="en-US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04825" y="2514600"/>
                <a:ext cx="4752975" cy="3505200"/>
              </a:xfrm>
              <a:noFill/>
            </p:spPr>
            <p:txBody>
              <a:bodyPr/>
              <a:lstStyle>
                <a:extLst/>
              </a:lstStyle>
              <a:p>
                <a:pPr>
                  <a:lnSpc>
                    <a:spcPct val="114000"/>
                  </a:lnSpc>
                </a:pPr>
                <a:r>
                  <a:rPr lang="en-US" i="1" dirty="0" smtClean="0"/>
                  <a:t>Central Ave, San Fernando Road, Brand Blvd, Vassar Ave, </a:t>
                </a:r>
                <a:r>
                  <a:rPr lang="en-US" i="1" dirty="0" err="1" smtClean="0"/>
                  <a:t>Topock</a:t>
                </a:r>
                <a:r>
                  <a:rPr lang="en-US" i="1" dirty="0" smtClean="0"/>
                  <a:t> St, Gardena Ave, </a:t>
                </a:r>
                <a:r>
                  <a:rPr lang="en-US" i="1" dirty="0" err="1" smtClean="0"/>
                  <a:t>Tyburn</a:t>
                </a:r>
                <a:r>
                  <a:rPr lang="en-US" i="1" dirty="0" smtClean="0"/>
                  <a:t> St.</a:t>
                </a: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•</m:t>
                    </m:r>
                  </m:oMath>
                </a14:m>
                <a:r>
                  <a:rPr lang="en-US" i="1" dirty="0" smtClean="0"/>
                  <a:t> Remove Existing Sewer Pipe and Replace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i="1" dirty="0" smtClean="0"/>
                  <a:t>with New Larger Pipe at Same Location</a:t>
                </a: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•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smtClean="0"/>
                  <a:t>Install New Sewer Pipe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i="1" dirty="0" smtClean="0"/>
                  <a:t>• Open Trench/ 2 Lanes will be Occupied During Construction</a:t>
                </a:r>
              </a:p>
            </p:txBody>
          </p:sp>
        </mc:Choice>
        <mc:Fallback xmlns="">
          <p:sp>
            <p:nvSpPr>
              <p:cNvPr id="1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4825" y="2514600"/>
                <a:ext cx="4752975" cy="3505200"/>
              </a:xfrm>
              <a:blipFill rotWithShape="1">
                <a:blip r:embed="rId5"/>
                <a:stretch>
                  <a:fillRect l="-1410" t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52400" y="1371599"/>
            <a:ext cx="8534400" cy="5105401"/>
          </a:xfrm>
        </p:spPr>
        <p:txBody>
          <a:bodyPr/>
          <a:lstStyle>
            <a:extLst/>
          </a:lstStyle>
          <a:p>
            <a:pPr algn="ctr">
              <a:lnSpc>
                <a:spcPct val="114000"/>
              </a:lnSpc>
            </a:pPr>
            <a:r>
              <a:rPr lang="en-US" sz="2800" b="1" u="sng" dirty="0" smtClean="0">
                <a:solidFill>
                  <a:schemeClr val="accent2"/>
                </a:solidFill>
              </a:rPr>
              <a:t>STREET PAVEMENT REHABILITATION</a:t>
            </a:r>
          </a:p>
          <a:p>
            <a:pPr>
              <a:lnSpc>
                <a:spcPct val="114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PAVEMENT GRINDING (AKA Cold Mill/ Surface Plane)</a:t>
            </a:r>
            <a:endParaRPr lang="en-US" sz="2400" b="1" dirty="0" smtClean="0"/>
          </a:p>
          <a:p>
            <a:pPr>
              <a:lnSpc>
                <a:spcPct val="114000"/>
              </a:lnSpc>
            </a:pPr>
            <a:r>
              <a:rPr lang="en-US" sz="2400" b="1" dirty="0" smtClean="0"/>
              <a:t>Remove Existing Deteriorated AC Pavement</a:t>
            </a:r>
          </a:p>
          <a:p>
            <a:pPr>
              <a:lnSpc>
                <a:spcPct val="114000"/>
              </a:lnSpc>
            </a:pPr>
            <a:endParaRPr lang="en-US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-152400" y="-304800"/>
            <a:ext cx="94488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>
            <a:extLst/>
          </a:lstStyle>
          <a:p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BRAND BLVD, GARDENA AVE &amp; ADJACENT STREETS - SEWER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AND STREET IMPROVEMENTS, AND TYBURN SEWER TRUNK</a:t>
            </a:r>
            <a:r>
              <a:rPr lang="en-US" sz="2000" i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US" sz="2000" i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LINE</a:t>
            </a:r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</a:rPr>
              <a:t>AT RAILROAD CROSSING IMPROVEMENT PROJECT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52400"/>
            <a:ext cx="2413720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/>
          </p:cNvSpPr>
          <p:nvPr>
            <p:ph sz="half" idx="1"/>
          </p:nvPr>
        </p:nvSpPr>
        <p:spPr>
          <a:xfrm>
            <a:off x="381000" y="3124200"/>
            <a:ext cx="6324600" cy="2819400"/>
          </a:xfrm>
          <a:noFill/>
        </p:spPr>
        <p:txBody>
          <a:bodyPr/>
          <a:lstStyle>
            <a:extLst/>
          </a:lstStyle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i="1" dirty="0" smtClean="0"/>
              <a:t>  Grinds will be Hauled Away 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i="1" dirty="0" smtClean="0"/>
              <a:t>  Full Lane Grinding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en-US" i="1" dirty="0" smtClean="0"/>
              <a:t>  Can Drive on Immediately after Grinding</a:t>
            </a:r>
          </a:p>
          <a:p>
            <a:pPr>
              <a:lnSpc>
                <a:spcPct val="114000"/>
              </a:lnSpc>
            </a:pPr>
            <a:endParaRPr lang="en-US" i="1" dirty="0" smtClean="0"/>
          </a:p>
        </p:txBody>
      </p:sp>
      <p:pic>
        <p:nvPicPr>
          <p:cNvPr id="2050" name="Picture 2" descr="C:\Users\amegerdichian\Desktop\Community Meeting Nov21_GlendaleAve\Pacific Av_Grinding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33528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PP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IntroPPT2007</Template>
  <TotalTime>0</TotalTime>
  <Words>678</Words>
  <Application>Microsoft Office PowerPoint</Application>
  <PresentationFormat>On-screen Show (4:3)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Wingdings 3</vt:lpstr>
      <vt:lpstr>Corbel</vt:lpstr>
      <vt:lpstr>Wingdings</vt:lpstr>
      <vt:lpstr>Wingdings 2</vt:lpstr>
      <vt:lpstr>Cambria Math</vt:lpstr>
      <vt:lpstr>Times New Roman</vt:lpstr>
      <vt:lpstr>Calibri</vt:lpstr>
      <vt:lpstr>IntroPPT2007</vt:lpstr>
      <vt:lpstr>PowerPoint Presentation</vt:lpstr>
      <vt:lpstr>BRAND BLVD, GARDENA AVE &amp; ADJACENT STREETS - SEWER AND STREET IMPROVEMENTS, AND TYBURN SEWER TRUNK LINE AT RAILROAD CROSSING IMPROVEMENT PROJECT</vt:lpstr>
      <vt:lpstr>LOCATION MAP </vt:lpstr>
      <vt:lpstr>BRAND BLVD, GARDENA AVE &amp; ADJACENT STREETS - SEWER AND STREET IMPROVEMENTS, AND TYBURN SEWER TRUNK LINE AT RAILROAD CROSSING IMPROVEMENT PROJECT</vt:lpstr>
      <vt:lpstr>RESOURCEFUL FACTS </vt:lpstr>
      <vt:lpstr>REASONS FOR PROJECT </vt:lpstr>
      <vt:lpstr>BRAND BLVD, GARDENA AVE &amp; ADJACENT STREETS - SEWER AND STREET IMPROVEMENTS, AND TYBURN SEWER TRUNK LINE AT RAILROAD CROSSING IMPROVEMENT PROJECT</vt:lpstr>
      <vt:lpstr>BRAND BLVD, GARDENA AVE &amp; ADJACENT STREETS - SEWER AND STREET IMPROVEMENTS, AND TYBURN SEWER TRUNK LINE AT RAILROAD CROSSING IMPROVEMENT PROJECT</vt:lpstr>
      <vt:lpstr>BRAND BLVD, GARDENA AVE &amp; ADJACENT STREETS - SEWER AND STREET IMPROVEMENTS, AND TYBURN SEWER TRUNK LINE AT RAILROAD CROSSING IMPROVEMENT PROJECT</vt:lpstr>
      <vt:lpstr>BRAND BLVD, GARDENA AVE &amp; ADJACENT STREETS - SEWER AND STREET IMPROVEMENTS, AND TYBURN SEWER TRUNK LINE AT RAILROAD CROSSING IMPROVEMENT PROJECT</vt:lpstr>
      <vt:lpstr>TRAFFIC  SIGNAL  IMPROVEMENTS  -  Traffic Signal Modifications  -  Striping and Signing </vt:lpstr>
      <vt:lpstr>BRAND BLVD, GARDENA AVE &amp; ADJACENT STREETS - SEWER AND STREET IMPROVEMENTS, AND TYBURN SEWER TRUNK LINE AT RAILROAD CROSSING IMPROVEMENT PROJECT</vt:lpstr>
      <vt:lpstr>BRAND BLVD, GARDENA AVE &amp; ADJACENT STREETS - SEWER AND STREET IMPROVEMENTS, AND TYBURN SEWER TRUNK LINE AT RAILROAD CROSSING IMPROVEMENT PROJECT</vt:lpstr>
      <vt:lpstr>BRAND BLVD, GARDENA AVE &amp; ADJACENT STREETS - SEWER AND STREET IMPROVEMENTS, AND TYBURN SEWER TRUNK LINE AT RAILROAD CROSSING IMPROVEMENT PROJECT</vt:lpstr>
      <vt:lpstr>BRAND BLVD, GARDENA AVE &amp; ADJACENT STREETS - SEWER AND STREET IMPROVEMENTS, AND TYBURN SEWER TRUNK LINE AT RAILROAD CROSSING IMPROVEMENT PROJECT</vt:lpstr>
      <vt:lpstr>PowerPoint Presentation</vt:lpstr>
      <vt:lpstr>BRAND BLVD, GARDENA AVE &amp; ADJACENT STREETS - SEWER AND STREET IMPROVEMENTS, AND TYBURN SEWER TRUNK LINE AT RAILROAD CROSSING IMPROVEMENT PROJECT</vt:lpstr>
      <vt:lpstr>This PowerPoint presentation will be available for viewing at :  http://www.glendaleca.gov/government/departments/public-works/projects/brand-blvd-and-adjacent-street-sewer-improvements.   The project-dedicated webpage includes project updates and other information.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3</cp:revision>
  <dcterms:created xsi:type="dcterms:W3CDTF">2012-03-01T16:15:57Z</dcterms:created>
  <dcterms:modified xsi:type="dcterms:W3CDTF">2015-04-07T16:06:39Z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