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8" r:id="rId1"/>
  </p:sldMasterIdLst>
  <p:notesMasterIdLst>
    <p:notesMasterId r:id="rId15"/>
  </p:notesMasterIdLst>
  <p:sldIdLst>
    <p:sldId id="256" r:id="rId2"/>
    <p:sldId id="291" r:id="rId3"/>
    <p:sldId id="352" r:id="rId4"/>
    <p:sldId id="344" r:id="rId5"/>
    <p:sldId id="356" r:id="rId6"/>
    <p:sldId id="323" r:id="rId7"/>
    <p:sldId id="365" r:id="rId8"/>
    <p:sldId id="366" r:id="rId9"/>
    <p:sldId id="367" r:id="rId10"/>
    <p:sldId id="338" r:id="rId11"/>
    <p:sldId id="355" r:id="rId12"/>
    <p:sldId id="351" r:id="rId13"/>
    <p:sldId id="279" r:id="rId14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C9F1"/>
    <a:srgbClr val="00FE30"/>
    <a:srgbClr val="CD5E03"/>
    <a:srgbClr val="DEA900"/>
    <a:srgbClr val="E6A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C8BECB8-C310-4FF1-9722-95AFF3EAA2D8}">
  <a:tblStyle styleId="{0C8BECB8-C310-4FF1-9722-95AFF3EAA2D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182" autoAdjust="0"/>
    <p:restoredTop sz="88854" autoAdjust="0"/>
  </p:normalViewPr>
  <p:slideViewPr>
    <p:cSldViewPr>
      <p:cViewPr varScale="1">
        <p:scale>
          <a:sx n="59" d="100"/>
          <a:sy n="59" d="100"/>
        </p:scale>
        <p:origin x="1400" y="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1400"/>
              <a:buChar char="●"/>
              <a:defRPr sz="1100"/>
            </a:lvl1pPr>
            <a:lvl2pPr lvl="1">
              <a:spcBef>
                <a:spcPts val="0"/>
              </a:spcBef>
              <a:buSzPts val="1400"/>
              <a:buChar char="○"/>
              <a:defRPr sz="1100"/>
            </a:lvl2pPr>
            <a:lvl3pPr lvl="2">
              <a:spcBef>
                <a:spcPts val="0"/>
              </a:spcBef>
              <a:buSzPts val="1400"/>
              <a:buChar char="■"/>
              <a:defRPr sz="1100"/>
            </a:lvl3pPr>
            <a:lvl4pPr lvl="3">
              <a:spcBef>
                <a:spcPts val="0"/>
              </a:spcBef>
              <a:buSzPts val="1400"/>
              <a:buChar char="●"/>
              <a:defRPr sz="1100"/>
            </a:lvl4pPr>
            <a:lvl5pPr lvl="4">
              <a:spcBef>
                <a:spcPts val="0"/>
              </a:spcBef>
              <a:buSzPts val="1400"/>
              <a:buChar char="○"/>
              <a:defRPr sz="1100"/>
            </a:lvl5pPr>
            <a:lvl6pPr lvl="5">
              <a:spcBef>
                <a:spcPts val="0"/>
              </a:spcBef>
              <a:buSzPts val="1400"/>
              <a:buChar char="■"/>
              <a:defRPr sz="1100"/>
            </a:lvl6pPr>
            <a:lvl7pPr lvl="6">
              <a:spcBef>
                <a:spcPts val="0"/>
              </a:spcBef>
              <a:buSzPts val="1400"/>
              <a:buChar char="●"/>
              <a:defRPr sz="1100"/>
            </a:lvl7pPr>
            <a:lvl8pPr lvl="7">
              <a:spcBef>
                <a:spcPts val="0"/>
              </a:spcBef>
              <a:buSzPts val="1400"/>
              <a:buChar char="○"/>
              <a:defRPr sz="1100"/>
            </a:lvl8pPr>
            <a:lvl9pPr lvl="8">
              <a:spcBef>
                <a:spcPts val="0"/>
              </a:spcBef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84893845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691385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Shape 28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5" name="Shape 2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974184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972679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688623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099484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36898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635159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402813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981290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543091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ctrTitle"/>
          </p:nvPr>
        </p:nvSpPr>
        <p:spPr>
          <a:xfrm>
            <a:off x="1319175" y="2876425"/>
            <a:ext cx="6680400" cy="15465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6000"/>
              <a:buNone/>
              <a:defRPr sz="6000"/>
            </a:lvl1pPr>
            <a:lvl2pPr lvl="1">
              <a:spcBef>
                <a:spcPts val="0"/>
              </a:spcBef>
              <a:buSzPts val="6000"/>
              <a:buNone/>
              <a:defRPr sz="6000"/>
            </a:lvl2pPr>
            <a:lvl3pPr lvl="2">
              <a:spcBef>
                <a:spcPts val="0"/>
              </a:spcBef>
              <a:buSzPts val="6000"/>
              <a:buNone/>
              <a:defRPr sz="6000"/>
            </a:lvl3pPr>
            <a:lvl4pPr lvl="3">
              <a:spcBef>
                <a:spcPts val="0"/>
              </a:spcBef>
              <a:buSzPts val="6000"/>
              <a:buNone/>
              <a:defRPr sz="6000"/>
            </a:lvl4pPr>
            <a:lvl5pPr lvl="4">
              <a:spcBef>
                <a:spcPts val="0"/>
              </a:spcBef>
              <a:buSzPts val="6000"/>
              <a:buNone/>
              <a:defRPr sz="6000"/>
            </a:lvl5pPr>
            <a:lvl6pPr lvl="5">
              <a:spcBef>
                <a:spcPts val="0"/>
              </a:spcBef>
              <a:buSzPts val="6000"/>
              <a:buNone/>
              <a:defRPr sz="6000"/>
            </a:lvl6pPr>
            <a:lvl7pPr lvl="6">
              <a:spcBef>
                <a:spcPts val="0"/>
              </a:spcBef>
              <a:buSzPts val="6000"/>
              <a:buNone/>
              <a:defRPr sz="6000"/>
            </a:lvl7pPr>
            <a:lvl8pPr lvl="7">
              <a:spcBef>
                <a:spcPts val="0"/>
              </a:spcBef>
              <a:buSzPts val="6000"/>
              <a:buNone/>
              <a:defRPr sz="6000"/>
            </a:lvl8pPr>
            <a:lvl9pPr lvl="8">
              <a:spcBef>
                <a:spcPts val="0"/>
              </a:spcBef>
              <a:buSzPts val="6000"/>
              <a:buNone/>
              <a:defRPr sz="6000"/>
            </a:lvl9pPr>
          </a:lstStyle>
          <a:p>
            <a:endParaRPr/>
          </a:p>
        </p:txBody>
      </p:sp>
      <p:cxnSp>
        <p:nvCxnSpPr>
          <p:cNvPr id="10" name="Shape 10"/>
          <p:cNvCxnSpPr>
            <a:stCxn id="11" idx="4"/>
          </p:cNvCxnSpPr>
          <p:nvPr/>
        </p:nvCxnSpPr>
        <p:spPr>
          <a:xfrm>
            <a:off x="903750" y="3563700"/>
            <a:ext cx="0" cy="3294300"/>
          </a:xfrm>
          <a:prstGeom prst="straightConnector1">
            <a:avLst/>
          </a:prstGeom>
          <a:noFill/>
          <a:ln w="9525" cap="flat" cmpd="sng">
            <a:solidFill>
              <a:srgbClr val="999FA9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1" name="Shape 11"/>
          <p:cNvSpPr/>
          <p:nvPr/>
        </p:nvSpPr>
        <p:spPr>
          <a:xfrm>
            <a:off x="769050" y="3294300"/>
            <a:ext cx="269400" cy="269400"/>
          </a:xfrm>
          <a:prstGeom prst="ellipse">
            <a:avLst/>
          </a:prstGeom>
          <a:solidFill>
            <a:srgbClr val="39C0BA"/>
          </a:solidFill>
          <a:ln w="28575" cap="flat" cmpd="sng">
            <a:solidFill>
              <a:srgbClr val="2E3037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Quot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1633225" y="2882400"/>
            <a:ext cx="6700500" cy="10932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rtl="0">
              <a:spcBef>
                <a:spcPts val="0"/>
              </a:spcBef>
              <a:buClr>
                <a:srgbClr val="39C0BA"/>
              </a:buClr>
              <a:buSzPts val="2800"/>
              <a:buChar char="◦"/>
              <a:defRPr sz="2800" i="1">
                <a:solidFill>
                  <a:srgbClr val="39C0BA"/>
                </a:solidFill>
              </a:defRPr>
            </a:lvl1pPr>
            <a:lvl2pPr lvl="1" rtl="0">
              <a:spcBef>
                <a:spcPts val="0"/>
              </a:spcBef>
              <a:buClr>
                <a:srgbClr val="39C0BA"/>
              </a:buClr>
              <a:buSzPts val="2800"/>
              <a:buChar char="▫"/>
              <a:defRPr sz="2800" i="1">
                <a:solidFill>
                  <a:srgbClr val="39C0BA"/>
                </a:solidFill>
              </a:defRPr>
            </a:lvl2pPr>
            <a:lvl3pPr lvl="2" rtl="0">
              <a:spcBef>
                <a:spcPts val="0"/>
              </a:spcBef>
              <a:buClr>
                <a:srgbClr val="39C0BA"/>
              </a:buClr>
              <a:buSzPts val="2800"/>
              <a:buChar char="■"/>
              <a:defRPr sz="2800" i="1">
                <a:solidFill>
                  <a:srgbClr val="39C0BA"/>
                </a:solidFill>
              </a:defRPr>
            </a:lvl3pPr>
            <a:lvl4pPr lvl="3" rtl="0">
              <a:spcBef>
                <a:spcPts val="0"/>
              </a:spcBef>
              <a:buClr>
                <a:srgbClr val="39C0BA"/>
              </a:buClr>
              <a:buSzPts val="2800"/>
              <a:buChar char="●"/>
              <a:defRPr sz="2800" i="1">
                <a:solidFill>
                  <a:srgbClr val="39C0BA"/>
                </a:solidFill>
              </a:defRPr>
            </a:lvl4pPr>
            <a:lvl5pPr lvl="4" rtl="0">
              <a:spcBef>
                <a:spcPts val="0"/>
              </a:spcBef>
              <a:buClr>
                <a:srgbClr val="39C0BA"/>
              </a:buClr>
              <a:buSzPts val="2800"/>
              <a:buChar char="○"/>
              <a:defRPr sz="2800" i="1">
                <a:solidFill>
                  <a:srgbClr val="39C0BA"/>
                </a:solidFill>
              </a:defRPr>
            </a:lvl5pPr>
            <a:lvl6pPr lvl="5" rtl="0">
              <a:spcBef>
                <a:spcPts val="0"/>
              </a:spcBef>
              <a:buClr>
                <a:srgbClr val="39C0BA"/>
              </a:buClr>
              <a:buSzPts val="2800"/>
              <a:buChar char="■"/>
              <a:defRPr sz="2800" i="1">
                <a:solidFill>
                  <a:srgbClr val="39C0BA"/>
                </a:solidFill>
              </a:defRPr>
            </a:lvl6pPr>
            <a:lvl7pPr lvl="6" rtl="0">
              <a:spcBef>
                <a:spcPts val="0"/>
              </a:spcBef>
              <a:buClr>
                <a:srgbClr val="39C0BA"/>
              </a:buClr>
              <a:buSzPts val="2800"/>
              <a:buChar char="●"/>
              <a:defRPr sz="2800" i="1">
                <a:solidFill>
                  <a:srgbClr val="39C0BA"/>
                </a:solidFill>
              </a:defRPr>
            </a:lvl7pPr>
            <a:lvl8pPr lvl="7" rtl="0">
              <a:spcBef>
                <a:spcPts val="0"/>
              </a:spcBef>
              <a:buClr>
                <a:srgbClr val="39C0BA"/>
              </a:buClr>
              <a:buSzPts val="2800"/>
              <a:buChar char="○"/>
              <a:defRPr sz="2800" i="1">
                <a:solidFill>
                  <a:srgbClr val="39C0BA"/>
                </a:solidFill>
              </a:defRPr>
            </a:lvl8pPr>
            <a:lvl9pPr lvl="8">
              <a:spcBef>
                <a:spcPts val="0"/>
              </a:spcBef>
              <a:buClr>
                <a:srgbClr val="39C0BA"/>
              </a:buClr>
              <a:buSzPts val="2800"/>
              <a:buChar char="■"/>
              <a:defRPr sz="2800" i="1">
                <a:solidFill>
                  <a:srgbClr val="39C0BA"/>
                </a:solidFill>
              </a:defRPr>
            </a:lvl9pPr>
          </a:lstStyle>
          <a:p>
            <a:endParaRPr/>
          </a:p>
        </p:txBody>
      </p:sp>
      <p:cxnSp>
        <p:nvCxnSpPr>
          <p:cNvPr id="19" name="Shape 19"/>
          <p:cNvCxnSpPr/>
          <p:nvPr/>
        </p:nvCxnSpPr>
        <p:spPr>
          <a:xfrm>
            <a:off x="903825" y="-7925"/>
            <a:ext cx="0" cy="6866100"/>
          </a:xfrm>
          <a:prstGeom prst="straightConnector1">
            <a:avLst/>
          </a:prstGeom>
          <a:noFill/>
          <a:ln w="9525" cap="flat" cmpd="sng">
            <a:solidFill>
              <a:srgbClr val="999FA9"/>
            </a:solidFill>
            <a:prstDash val="solid"/>
            <a:round/>
            <a:headEnd type="none" w="lg" len="lg"/>
            <a:tailEnd type="none" w="lg" len="lg"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+ 1 column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Shape 23"/>
          <p:cNvCxnSpPr/>
          <p:nvPr/>
        </p:nvCxnSpPr>
        <p:spPr>
          <a:xfrm>
            <a:off x="903825" y="-7925"/>
            <a:ext cx="0" cy="6866100"/>
          </a:xfrm>
          <a:prstGeom prst="straightConnector1">
            <a:avLst/>
          </a:prstGeom>
          <a:noFill/>
          <a:ln w="9525" cap="flat" cmpd="sng">
            <a:solidFill>
              <a:srgbClr val="999FA9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24" name="Shape 24"/>
          <p:cNvSpPr/>
          <p:nvPr/>
        </p:nvSpPr>
        <p:spPr>
          <a:xfrm>
            <a:off x="808725" y="800750"/>
            <a:ext cx="190200" cy="190200"/>
          </a:xfrm>
          <a:prstGeom prst="ellipse">
            <a:avLst/>
          </a:prstGeom>
          <a:solidFill>
            <a:srgbClr val="39C0BA"/>
          </a:solidFill>
          <a:ln w="28575" cap="flat" cmpd="sng">
            <a:solidFill>
              <a:srgbClr val="2E3037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1165475" y="665975"/>
            <a:ext cx="6858000" cy="4599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rtl="0">
              <a:spcBef>
                <a:spcPts val="0"/>
              </a:spcBef>
              <a:buClr>
                <a:srgbClr val="39C0BA"/>
              </a:buClr>
              <a:buSzPts val="1800"/>
              <a:buFont typeface="Quicksand"/>
              <a:buNone/>
              <a:defRPr sz="1800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rtl="0">
              <a:spcBef>
                <a:spcPts val="0"/>
              </a:spcBef>
              <a:buClr>
                <a:srgbClr val="39C0BA"/>
              </a:buClr>
              <a:buSzPts val="1800"/>
              <a:buFont typeface="Quicksand"/>
              <a:buNone/>
              <a:defRPr sz="1800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lvl="2" rtl="0">
              <a:spcBef>
                <a:spcPts val="0"/>
              </a:spcBef>
              <a:buClr>
                <a:srgbClr val="39C0BA"/>
              </a:buClr>
              <a:buSzPts val="1800"/>
              <a:buFont typeface="Quicksand"/>
              <a:buNone/>
              <a:defRPr sz="1800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lvl="3" rtl="0">
              <a:spcBef>
                <a:spcPts val="0"/>
              </a:spcBef>
              <a:buClr>
                <a:srgbClr val="39C0BA"/>
              </a:buClr>
              <a:buSzPts val="1800"/>
              <a:buFont typeface="Quicksand"/>
              <a:buNone/>
              <a:defRPr sz="1800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lvl="4" rtl="0">
              <a:spcBef>
                <a:spcPts val="0"/>
              </a:spcBef>
              <a:buClr>
                <a:srgbClr val="39C0BA"/>
              </a:buClr>
              <a:buSzPts val="1800"/>
              <a:buFont typeface="Quicksand"/>
              <a:buNone/>
              <a:defRPr sz="1800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lvl="5" rtl="0">
              <a:spcBef>
                <a:spcPts val="0"/>
              </a:spcBef>
              <a:buClr>
                <a:srgbClr val="39C0BA"/>
              </a:buClr>
              <a:buSzPts val="1800"/>
              <a:buFont typeface="Quicksand"/>
              <a:buNone/>
              <a:defRPr sz="1800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lvl="6" rtl="0">
              <a:spcBef>
                <a:spcPts val="0"/>
              </a:spcBef>
              <a:buClr>
                <a:srgbClr val="39C0BA"/>
              </a:buClr>
              <a:buSzPts val="1800"/>
              <a:buFont typeface="Quicksand"/>
              <a:buNone/>
              <a:defRPr sz="1800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lvl="7" rtl="0">
              <a:spcBef>
                <a:spcPts val="0"/>
              </a:spcBef>
              <a:buClr>
                <a:srgbClr val="39C0BA"/>
              </a:buClr>
              <a:buSzPts val="1800"/>
              <a:buFont typeface="Quicksand"/>
              <a:buNone/>
              <a:defRPr sz="1800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lvl="8" rtl="0">
              <a:spcBef>
                <a:spcPts val="0"/>
              </a:spcBef>
              <a:buClr>
                <a:srgbClr val="39C0BA"/>
              </a:buClr>
              <a:buSzPts val="1800"/>
              <a:buFont typeface="Quicksand"/>
              <a:buNone/>
              <a:defRPr sz="1800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1165498" y="1600200"/>
            <a:ext cx="6858000" cy="4967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600"/>
              </a:spcBef>
              <a:buClr>
                <a:srgbClr val="F3F3F3"/>
              </a:buClr>
              <a:buSzPts val="3000"/>
              <a:buFont typeface="Quicksand"/>
              <a:buChar char="◦"/>
              <a:defRPr sz="3000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rtl="0">
              <a:spcBef>
                <a:spcPts val="480"/>
              </a:spcBef>
              <a:buClr>
                <a:srgbClr val="F3F3F3"/>
              </a:buClr>
              <a:buSzPts val="2400"/>
              <a:buFont typeface="Quicksand"/>
              <a:buChar char="▫"/>
              <a:defRPr sz="2400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lvl="2" rtl="0">
              <a:spcBef>
                <a:spcPts val="480"/>
              </a:spcBef>
              <a:buClr>
                <a:srgbClr val="F3F3F3"/>
              </a:buClr>
              <a:buSzPts val="2400"/>
              <a:buFont typeface="Quicksand"/>
              <a:buChar char="■"/>
              <a:defRPr sz="2400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lvl="3" rtl="0">
              <a:spcBef>
                <a:spcPts val="360"/>
              </a:spcBef>
              <a:buClr>
                <a:srgbClr val="F3F3F3"/>
              </a:buClr>
              <a:buSzPts val="1800"/>
              <a:buFont typeface="Quicksand"/>
              <a:buChar char="●"/>
              <a:defRPr sz="1800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lvl="4" rtl="0">
              <a:spcBef>
                <a:spcPts val="360"/>
              </a:spcBef>
              <a:buClr>
                <a:srgbClr val="F3F3F3"/>
              </a:buClr>
              <a:buSzPts val="1800"/>
              <a:buFont typeface="Quicksand"/>
              <a:buChar char="○"/>
              <a:defRPr sz="1800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lvl="5" rtl="0">
              <a:spcBef>
                <a:spcPts val="360"/>
              </a:spcBef>
              <a:buClr>
                <a:srgbClr val="F3F3F3"/>
              </a:buClr>
              <a:buSzPts val="1800"/>
              <a:buFont typeface="Quicksand"/>
              <a:buChar char="■"/>
              <a:defRPr sz="1800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lvl="6" rtl="0">
              <a:spcBef>
                <a:spcPts val="360"/>
              </a:spcBef>
              <a:buClr>
                <a:srgbClr val="F3F3F3"/>
              </a:buClr>
              <a:buSzPts val="1800"/>
              <a:buFont typeface="Quicksand"/>
              <a:buChar char="●"/>
              <a:defRPr sz="1800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lvl="7" rtl="0">
              <a:spcBef>
                <a:spcPts val="360"/>
              </a:spcBef>
              <a:buClr>
                <a:srgbClr val="F3F3F3"/>
              </a:buClr>
              <a:buSzPts val="1800"/>
              <a:buFont typeface="Quicksand"/>
              <a:buChar char="○"/>
              <a:defRPr sz="1800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lvl="8" rtl="0">
              <a:spcBef>
                <a:spcPts val="360"/>
              </a:spcBef>
              <a:buClr>
                <a:srgbClr val="F3F3F3"/>
              </a:buClr>
              <a:buSzPts val="1800"/>
              <a:buFont typeface="Quicksand"/>
              <a:buChar char="■"/>
              <a:defRPr sz="1800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 key color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5" name="Shape 55"/>
          <p:cNvCxnSpPr/>
          <p:nvPr/>
        </p:nvCxnSpPr>
        <p:spPr>
          <a:xfrm>
            <a:off x="903825" y="-7925"/>
            <a:ext cx="0" cy="6866100"/>
          </a:xfrm>
          <a:prstGeom prst="straightConnector1">
            <a:avLst/>
          </a:prstGeom>
          <a:noFill/>
          <a:ln w="9525" cap="flat" cmpd="sng">
            <a:solidFill>
              <a:srgbClr val="2E3037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56" name="Shape 56"/>
          <p:cNvSpPr/>
          <p:nvPr/>
        </p:nvSpPr>
        <p:spPr>
          <a:xfrm>
            <a:off x="808650" y="3333900"/>
            <a:ext cx="190200" cy="190200"/>
          </a:xfrm>
          <a:prstGeom prst="ellipse">
            <a:avLst/>
          </a:prstGeom>
          <a:solidFill>
            <a:srgbClr val="39C0BA"/>
          </a:solidFill>
          <a:ln w="9525" cap="flat" cmpd="sng">
            <a:solidFill>
              <a:srgbClr val="2E3037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gradFill flip="none" rotWithShape="1">
          <a:gsLst>
            <a:gs pos="28000">
              <a:srgbClr val="5E9EFF"/>
            </a:gs>
            <a:gs pos="0">
              <a:schemeClr val="accent1">
                <a:lumMod val="50000"/>
                <a:alpha val="74000"/>
              </a:schemeClr>
            </a:gs>
            <a:gs pos="83000">
              <a:schemeClr val="bg1"/>
            </a:gs>
            <a:gs pos="63000">
              <a:schemeClr val="accent1">
                <a:lumMod val="20000"/>
                <a:lumOff val="8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1165475" y="665975"/>
            <a:ext cx="6858000" cy="459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buClr>
                <a:srgbClr val="39C0BA"/>
              </a:buClr>
              <a:buSzPts val="1800"/>
              <a:buFont typeface="Quicksand"/>
              <a:buNone/>
              <a:defRPr sz="1800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>
              <a:spcBef>
                <a:spcPts val="0"/>
              </a:spcBef>
              <a:buClr>
                <a:srgbClr val="39C0BA"/>
              </a:buClr>
              <a:buSzPts val="1800"/>
              <a:buFont typeface="Quicksand"/>
              <a:buNone/>
              <a:defRPr sz="1800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lvl="2">
              <a:spcBef>
                <a:spcPts val="0"/>
              </a:spcBef>
              <a:buClr>
                <a:srgbClr val="39C0BA"/>
              </a:buClr>
              <a:buSzPts val="1800"/>
              <a:buFont typeface="Quicksand"/>
              <a:buNone/>
              <a:defRPr sz="1800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lvl="3">
              <a:spcBef>
                <a:spcPts val="0"/>
              </a:spcBef>
              <a:buClr>
                <a:srgbClr val="39C0BA"/>
              </a:buClr>
              <a:buSzPts val="1800"/>
              <a:buFont typeface="Quicksand"/>
              <a:buNone/>
              <a:defRPr sz="1800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lvl="4">
              <a:spcBef>
                <a:spcPts val="0"/>
              </a:spcBef>
              <a:buClr>
                <a:srgbClr val="39C0BA"/>
              </a:buClr>
              <a:buSzPts val="1800"/>
              <a:buFont typeface="Quicksand"/>
              <a:buNone/>
              <a:defRPr sz="1800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lvl="5">
              <a:spcBef>
                <a:spcPts val="0"/>
              </a:spcBef>
              <a:buClr>
                <a:srgbClr val="39C0BA"/>
              </a:buClr>
              <a:buSzPts val="1800"/>
              <a:buFont typeface="Quicksand"/>
              <a:buNone/>
              <a:defRPr sz="1800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lvl="6">
              <a:spcBef>
                <a:spcPts val="0"/>
              </a:spcBef>
              <a:buClr>
                <a:srgbClr val="39C0BA"/>
              </a:buClr>
              <a:buSzPts val="1800"/>
              <a:buFont typeface="Quicksand"/>
              <a:buNone/>
              <a:defRPr sz="1800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lvl="7">
              <a:spcBef>
                <a:spcPts val="0"/>
              </a:spcBef>
              <a:buClr>
                <a:srgbClr val="39C0BA"/>
              </a:buClr>
              <a:buSzPts val="1800"/>
              <a:buFont typeface="Quicksand"/>
              <a:buNone/>
              <a:defRPr sz="1800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lvl="8">
              <a:spcBef>
                <a:spcPts val="0"/>
              </a:spcBef>
              <a:buClr>
                <a:srgbClr val="39C0BA"/>
              </a:buClr>
              <a:buSzPts val="1800"/>
              <a:buFont typeface="Quicksand"/>
              <a:buNone/>
              <a:defRPr sz="1800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1165498" y="1600200"/>
            <a:ext cx="6858000" cy="4967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600"/>
              </a:spcBef>
              <a:buClr>
                <a:srgbClr val="F3F3F3"/>
              </a:buClr>
              <a:buSzPts val="3000"/>
              <a:buFont typeface="Quicksand"/>
              <a:buChar char="◦"/>
              <a:defRPr sz="3000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>
              <a:spcBef>
                <a:spcPts val="480"/>
              </a:spcBef>
              <a:buClr>
                <a:srgbClr val="F3F3F3"/>
              </a:buClr>
              <a:buSzPts val="2400"/>
              <a:buFont typeface="Quicksand"/>
              <a:buChar char="▫"/>
              <a:defRPr sz="2400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lvl="2">
              <a:spcBef>
                <a:spcPts val="480"/>
              </a:spcBef>
              <a:buClr>
                <a:srgbClr val="F3F3F3"/>
              </a:buClr>
              <a:buSzPts val="2400"/>
              <a:buFont typeface="Quicksand"/>
              <a:buChar char="■"/>
              <a:defRPr sz="2400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lvl="3">
              <a:spcBef>
                <a:spcPts val="360"/>
              </a:spcBef>
              <a:buClr>
                <a:srgbClr val="F3F3F3"/>
              </a:buClr>
              <a:buSzPts val="1800"/>
              <a:buFont typeface="Quicksand"/>
              <a:buChar char="●"/>
              <a:defRPr sz="1800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lvl="4">
              <a:spcBef>
                <a:spcPts val="360"/>
              </a:spcBef>
              <a:buClr>
                <a:srgbClr val="F3F3F3"/>
              </a:buClr>
              <a:buSzPts val="1800"/>
              <a:buFont typeface="Quicksand"/>
              <a:buChar char="○"/>
              <a:defRPr sz="1800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lvl="5">
              <a:spcBef>
                <a:spcPts val="360"/>
              </a:spcBef>
              <a:buClr>
                <a:srgbClr val="F3F3F3"/>
              </a:buClr>
              <a:buSzPts val="1800"/>
              <a:buFont typeface="Quicksand"/>
              <a:buChar char="■"/>
              <a:defRPr sz="1800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lvl="6">
              <a:spcBef>
                <a:spcPts val="360"/>
              </a:spcBef>
              <a:buClr>
                <a:srgbClr val="F3F3F3"/>
              </a:buClr>
              <a:buSzPts val="1800"/>
              <a:buFont typeface="Quicksand"/>
              <a:buChar char="●"/>
              <a:defRPr sz="1800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lvl="7">
              <a:spcBef>
                <a:spcPts val="360"/>
              </a:spcBef>
              <a:buClr>
                <a:srgbClr val="F3F3F3"/>
              </a:buClr>
              <a:buSzPts val="1800"/>
              <a:buFont typeface="Quicksand"/>
              <a:buChar char="○"/>
              <a:defRPr sz="1800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lvl="8">
              <a:spcBef>
                <a:spcPts val="360"/>
              </a:spcBef>
              <a:buClr>
                <a:srgbClr val="F3F3F3"/>
              </a:buClr>
              <a:buSzPts val="1800"/>
              <a:buFont typeface="Quicksand"/>
              <a:buChar char="■"/>
              <a:defRPr sz="1800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7" r:id="rId4"/>
  </p:sldLayoutIdLst>
  <p:transition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ctrTitle"/>
          </p:nvPr>
        </p:nvSpPr>
        <p:spPr>
          <a:xfrm>
            <a:off x="1319174" y="2876425"/>
            <a:ext cx="7139025" cy="15465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r>
              <a:rPr lang="en" sz="32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accent1">
                      <a:lumMod val="75000"/>
                      <a:alpha val="60000"/>
                    </a:schemeClr>
                  </a:glow>
                </a:effectLst>
                <a:latin typeface="+mn-lt"/>
              </a:rPr>
              <a:t>Los Angeles Regional Interoperable Communications System</a:t>
            </a:r>
            <a:br>
              <a:rPr lang="en" sz="32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accent1">
                      <a:lumMod val="75000"/>
                      <a:alpha val="60000"/>
                    </a:schemeClr>
                  </a:glow>
                </a:effectLst>
                <a:latin typeface="+mn-lt"/>
              </a:rPr>
            </a:br>
            <a:br>
              <a:rPr lang="en" sz="32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accent1">
                      <a:lumMod val="75000"/>
                      <a:alpha val="60000"/>
                    </a:schemeClr>
                  </a:glow>
                </a:effectLst>
                <a:latin typeface="+mn-lt"/>
              </a:rPr>
            </a:br>
            <a:r>
              <a:rPr lang="en" sz="2000" b="1" dirty="0">
                <a:solidFill>
                  <a:schemeClr val="accent1">
                    <a:lumMod val="75000"/>
                  </a:schemeClr>
                </a:solidFill>
              </a:rPr>
              <a:t>Informational Meeting  for Scholl Canyon Public Safety Communications Site (SCHCYN) </a:t>
            </a:r>
            <a:br>
              <a:rPr lang="en" sz="2000" b="1" dirty="0">
                <a:solidFill>
                  <a:schemeClr val="accent1">
                    <a:lumMod val="75000"/>
                  </a:schemeClr>
                </a:solidFill>
                <a:sym typeface="Arial"/>
              </a:rPr>
            </a:br>
            <a:br>
              <a:rPr lang="en" sz="2000" dirty="0">
                <a:solidFill>
                  <a:schemeClr val="accent1">
                    <a:lumMod val="75000"/>
                  </a:schemeClr>
                </a:solidFill>
                <a:sym typeface="Arial"/>
              </a:rPr>
            </a:br>
            <a:endParaRPr lang="en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0883" y="5212080"/>
            <a:ext cx="1396117" cy="1188720"/>
          </a:xfrm>
          <a:prstGeom prst="roundRect">
            <a:avLst>
              <a:gd name="adj" fmla="val 8594"/>
            </a:avLst>
          </a:prstGeom>
          <a:noFill/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Shape 61"/>
          <p:cNvSpPr txBox="1">
            <a:spLocks/>
          </p:cNvSpPr>
          <p:nvPr/>
        </p:nvSpPr>
        <p:spPr>
          <a:xfrm>
            <a:off x="5867400" y="304800"/>
            <a:ext cx="2819400" cy="7732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C0BA"/>
              </a:buClr>
              <a:buSzPts val="6000"/>
              <a:buFont typeface="Quicksand"/>
              <a:buNone/>
              <a:defRPr sz="6000" b="0" i="0" u="none" strike="noStrike" cap="none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>
              <a:spcBef>
                <a:spcPts val="0"/>
              </a:spcBef>
              <a:buClr>
                <a:srgbClr val="39C0BA"/>
              </a:buClr>
              <a:buSzPts val="6000"/>
              <a:buFont typeface="Quicksand"/>
              <a:buNone/>
              <a:defRPr sz="6000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lvl="2">
              <a:spcBef>
                <a:spcPts val="0"/>
              </a:spcBef>
              <a:buClr>
                <a:srgbClr val="39C0BA"/>
              </a:buClr>
              <a:buSzPts val="6000"/>
              <a:buFont typeface="Quicksand"/>
              <a:buNone/>
              <a:defRPr sz="6000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lvl="3">
              <a:spcBef>
                <a:spcPts val="0"/>
              </a:spcBef>
              <a:buClr>
                <a:srgbClr val="39C0BA"/>
              </a:buClr>
              <a:buSzPts val="6000"/>
              <a:buFont typeface="Quicksand"/>
              <a:buNone/>
              <a:defRPr sz="6000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lvl="4">
              <a:spcBef>
                <a:spcPts val="0"/>
              </a:spcBef>
              <a:buClr>
                <a:srgbClr val="39C0BA"/>
              </a:buClr>
              <a:buSzPts val="6000"/>
              <a:buFont typeface="Quicksand"/>
              <a:buNone/>
              <a:defRPr sz="6000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lvl="5">
              <a:spcBef>
                <a:spcPts val="0"/>
              </a:spcBef>
              <a:buClr>
                <a:srgbClr val="39C0BA"/>
              </a:buClr>
              <a:buSzPts val="6000"/>
              <a:buFont typeface="Quicksand"/>
              <a:buNone/>
              <a:defRPr sz="6000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lvl="6">
              <a:spcBef>
                <a:spcPts val="0"/>
              </a:spcBef>
              <a:buClr>
                <a:srgbClr val="39C0BA"/>
              </a:buClr>
              <a:buSzPts val="6000"/>
              <a:buFont typeface="Quicksand"/>
              <a:buNone/>
              <a:defRPr sz="6000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lvl="7">
              <a:spcBef>
                <a:spcPts val="0"/>
              </a:spcBef>
              <a:buClr>
                <a:srgbClr val="39C0BA"/>
              </a:buClr>
              <a:buSzPts val="6000"/>
              <a:buFont typeface="Quicksand"/>
              <a:buNone/>
              <a:defRPr sz="6000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lvl="8">
              <a:spcBef>
                <a:spcPts val="0"/>
              </a:spcBef>
              <a:buClr>
                <a:srgbClr val="39C0BA"/>
              </a:buClr>
              <a:buSzPts val="6000"/>
              <a:buFont typeface="Quicksand"/>
              <a:buNone/>
              <a:defRPr sz="6000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r>
              <a:rPr lang="en" sz="28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accent1">
                      <a:alpha val="98000"/>
                    </a:schemeClr>
                  </a:glow>
                </a:effectLst>
                <a:latin typeface="+mn-lt"/>
              </a:rPr>
              <a:t>May 12, 2020</a:t>
            </a:r>
          </a:p>
        </p:txBody>
      </p:sp>
      <p:sp>
        <p:nvSpPr>
          <p:cNvPr id="5" name="Oval 4"/>
          <p:cNvSpPr/>
          <p:nvPr/>
        </p:nvSpPr>
        <p:spPr>
          <a:xfrm>
            <a:off x="762000" y="3276600"/>
            <a:ext cx="304800" cy="3048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76200" y="3657600"/>
            <a:ext cx="9296400" cy="3733800"/>
          </a:xfrm>
          <a:prstGeom prst="rect">
            <a:avLst/>
          </a:prstGeom>
          <a:blipFill dpi="0" rotWithShape="1">
            <a:blip r:embed="rId2" cstate="screen">
              <a:alphaModFix amt="1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softEdge rad="330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52400" y="609600"/>
            <a:ext cx="8763000" cy="4572000"/>
          </a:xfrm>
          <a:prstGeom prst="rect">
            <a:avLst/>
          </a:prstGeom>
          <a:blipFill dpi="0" rotWithShape="1">
            <a:blip r:embed="rId3">
              <a:alphaModFix amt="8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softEdge rad="342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5475" y="533400"/>
            <a:ext cx="6858000" cy="459900"/>
          </a:xfr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r>
              <a:rPr lang="en-US" sz="32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accent1">
                      <a:lumMod val="75000"/>
                      <a:alpha val="50000"/>
                    </a:schemeClr>
                  </a:glow>
                </a:effectLst>
                <a:latin typeface="+mn-lt"/>
              </a:rPr>
              <a:t>Investigated Alternate Locations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5498" y="1676400"/>
            <a:ext cx="7140302" cy="4967700"/>
          </a:xfrm>
          <a:noFill/>
          <a:ln>
            <a:noFill/>
          </a:ln>
        </p:spPr>
        <p:txBody>
          <a:bodyPr wrap="square" lIns="91425" tIns="91425" rIns="91425" bIns="91425" anchor="t" anchorCtr="0"/>
          <a:lstStyle/>
          <a:p>
            <a:pPr>
              <a:spcBef>
                <a:spcPts val="0"/>
              </a:spcBef>
              <a:buNone/>
            </a:pPr>
            <a:r>
              <a:rPr lang="en-US" sz="2400" b="1" dirty="0">
                <a:ln>
                  <a:solidFill>
                    <a:schemeClr val="bg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glow rad="139700">
                    <a:schemeClr val="accent1">
                      <a:lumMod val="75000"/>
                      <a:alpha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Alternate site locations did not yield a replacement site.</a:t>
            </a:r>
            <a:br>
              <a:rPr lang="en-US" sz="2400" b="1" dirty="0">
                <a:ln>
                  <a:solidFill>
                    <a:schemeClr val="bg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glow rad="139700">
                    <a:schemeClr val="accent1">
                      <a:lumMod val="75000"/>
                      <a:alpha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br>
              <a:rPr lang="en-US" sz="2400" b="1" dirty="0">
                <a:ln>
                  <a:solidFill>
                    <a:schemeClr val="bg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glow rad="139700">
                    <a:schemeClr val="accent1">
                      <a:lumMod val="75000"/>
                      <a:alpha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br>
              <a:rPr lang="en-US" sz="2400" b="1" dirty="0">
                <a:ln>
                  <a:solidFill>
                    <a:schemeClr val="bg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glow rad="139700">
                    <a:schemeClr val="accent1">
                      <a:lumMod val="75000"/>
                      <a:alpha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en-US" sz="2400" b="1" dirty="0">
                <a:ln>
                  <a:solidFill>
                    <a:schemeClr val="bg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glow rad="139700">
                    <a:schemeClr val="accent1">
                      <a:lumMod val="75000"/>
                      <a:alpha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This location is the best option to provide a single site solution for much needed data coverage instead of multiple towers required to cover the foothills, Pasadena, Glendale and part of the City of Los Angeles. </a:t>
            </a:r>
          </a:p>
        </p:txBody>
      </p:sp>
    </p:spTree>
    <p:extLst>
      <p:ext uri="{BB962C8B-B14F-4D97-AF65-F5344CB8AC3E}">
        <p14:creationId xmlns:p14="http://schemas.microsoft.com/office/powerpoint/2010/main" val="27487560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383BE0B-4E72-4EF3-9196-3F8A8D4842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A03105A-B679-4435-837D-18AE74C50480}"/>
              </a:ext>
            </a:extLst>
          </p:cNvPr>
          <p:cNvSpPr txBox="1">
            <a:spLocks/>
          </p:cNvSpPr>
          <p:nvPr/>
        </p:nvSpPr>
        <p:spPr>
          <a:xfrm>
            <a:off x="1165474" y="533400"/>
            <a:ext cx="7368925" cy="459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C0BA"/>
              </a:buClr>
              <a:buSzPts val="1800"/>
              <a:buFont typeface="Quicksand"/>
              <a:buNone/>
              <a:defRPr sz="1800" b="0" i="0" u="none" strike="noStrike" cap="none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rtl="0">
              <a:spcBef>
                <a:spcPts val="0"/>
              </a:spcBef>
              <a:buClr>
                <a:srgbClr val="39C0BA"/>
              </a:buClr>
              <a:buSzPts val="1800"/>
              <a:buFont typeface="Quicksand"/>
              <a:buNone/>
              <a:defRPr sz="1800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lvl="2" rtl="0">
              <a:spcBef>
                <a:spcPts val="0"/>
              </a:spcBef>
              <a:buClr>
                <a:srgbClr val="39C0BA"/>
              </a:buClr>
              <a:buSzPts val="1800"/>
              <a:buFont typeface="Quicksand"/>
              <a:buNone/>
              <a:defRPr sz="1800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lvl="3" rtl="0">
              <a:spcBef>
                <a:spcPts val="0"/>
              </a:spcBef>
              <a:buClr>
                <a:srgbClr val="39C0BA"/>
              </a:buClr>
              <a:buSzPts val="1800"/>
              <a:buFont typeface="Quicksand"/>
              <a:buNone/>
              <a:defRPr sz="1800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lvl="4" rtl="0">
              <a:spcBef>
                <a:spcPts val="0"/>
              </a:spcBef>
              <a:buClr>
                <a:srgbClr val="39C0BA"/>
              </a:buClr>
              <a:buSzPts val="1800"/>
              <a:buFont typeface="Quicksand"/>
              <a:buNone/>
              <a:defRPr sz="1800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lvl="5" rtl="0">
              <a:spcBef>
                <a:spcPts val="0"/>
              </a:spcBef>
              <a:buClr>
                <a:srgbClr val="39C0BA"/>
              </a:buClr>
              <a:buSzPts val="1800"/>
              <a:buFont typeface="Quicksand"/>
              <a:buNone/>
              <a:defRPr sz="1800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lvl="6" rtl="0">
              <a:spcBef>
                <a:spcPts val="0"/>
              </a:spcBef>
              <a:buClr>
                <a:srgbClr val="39C0BA"/>
              </a:buClr>
              <a:buSzPts val="1800"/>
              <a:buFont typeface="Quicksand"/>
              <a:buNone/>
              <a:defRPr sz="1800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lvl="7" rtl="0">
              <a:spcBef>
                <a:spcPts val="0"/>
              </a:spcBef>
              <a:buClr>
                <a:srgbClr val="39C0BA"/>
              </a:buClr>
              <a:buSzPts val="1800"/>
              <a:buFont typeface="Quicksand"/>
              <a:buNone/>
              <a:defRPr sz="1800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lvl="8" rtl="0">
              <a:spcBef>
                <a:spcPts val="0"/>
              </a:spcBef>
              <a:buClr>
                <a:srgbClr val="39C0BA"/>
              </a:buClr>
              <a:buSzPts val="1800"/>
              <a:buFont typeface="Quicksand"/>
              <a:buNone/>
              <a:defRPr sz="1800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r>
              <a:rPr lang="en-US" sz="28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accent1">
                      <a:lumMod val="75000"/>
                      <a:alpha val="50000"/>
                    </a:schemeClr>
                  </a:glow>
                </a:effectLst>
                <a:latin typeface="+mn-lt"/>
              </a:rPr>
              <a:t>Scholl Canyon Environmental Compliance</a:t>
            </a:r>
          </a:p>
        </p:txBody>
      </p:sp>
      <p:sp>
        <p:nvSpPr>
          <p:cNvPr id="8" name="Rectangle 7"/>
          <p:cNvSpPr/>
          <p:nvPr/>
        </p:nvSpPr>
        <p:spPr>
          <a:xfrm>
            <a:off x="-76200" y="3657600"/>
            <a:ext cx="9296400" cy="3733800"/>
          </a:xfrm>
          <a:prstGeom prst="rect">
            <a:avLst/>
          </a:prstGeom>
          <a:blipFill dpi="0" rotWithShape="1">
            <a:blip r:embed="rId2" cstate="screen">
              <a:alphaModFix amt="1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softEdge rad="330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52400" y="609600"/>
            <a:ext cx="8763000" cy="4572000"/>
          </a:xfrm>
          <a:prstGeom prst="rect">
            <a:avLst/>
          </a:prstGeom>
          <a:blipFill dpi="0" rotWithShape="1">
            <a:blip r:embed="rId3">
              <a:alphaModFix amt="8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softEdge rad="342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5498" y="1676400"/>
            <a:ext cx="7826102" cy="4967700"/>
          </a:xfrm>
          <a:noFill/>
          <a:ln>
            <a:noFill/>
          </a:ln>
        </p:spPr>
        <p:txBody>
          <a:bodyPr wrap="square" lIns="91425" tIns="91425" rIns="91425" bIns="91425" anchor="t" anchorCtr="0"/>
          <a:lstStyle/>
          <a:p>
            <a:pPr>
              <a:buNone/>
            </a:pPr>
            <a:r>
              <a:rPr lang="en-US" sz="2800" b="1" dirty="0">
                <a:ln>
                  <a:solidFill>
                    <a:schemeClr val="bg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glow rad="139700">
                    <a:schemeClr val="accent1">
                      <a:lumMod val="75000"/>
                      <a:alpha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California Environmental Quality Act (CEQA)</a:t>
            </a:r>
          </a:p>
          <a:p>
            <a:pPr marL="114300" lvl="1" indent="-114300"/>
            <a:r>
              <a:rPr lang="en-US" sz="2000" b="1" dirty="0">
                <a:ln>
                  <a:solidFill>
                    <a:schemeClr val="bg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glow rad="139700">
                    <a:schemeClr val="accent1">
                      <a:lumMod val="75000"/>
                      <a:alpha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Site was determined categorically exempted under CEQA Guidelines Section 15303, 15304, and 15332</a:t>
            </a:r>
          </a:p>
          <a:p>
            <a:pPr marL="114300" lvl="1" indent="-114300"/>
            <a:r>
              <a:rPr lang="en-US" sz="2000" b="1" dirty="0">
                <a:ln>
                  <a:solidFill>
                    <a:schemeClr val="bg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glow rad="139700">
                    <a:schemeClr val="accent1">
                      <a:lumMod val="75000"/>
                      <a:alpha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Notice of Exemption (NOE) initially filed by LA-RICS Board on August 1, 2019</a:t>
            </a:r>
          </a:p>
          <a:p>
            <a:pPr marL="114300" lvl="1" indent="-114300"/>
            <a:r>
              <a:rPr lang="en-US" sz="2000" b="1" dirty="0">
                <a:ln>
                  <a:solidFill>
                    <a:schemeClr val="bg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glow rad="139700">
                    <a:schemeClr val="accent1">
                      <a:lumMod val="75000"/>
                      <a:alpha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NOE filed by LA County CEO-RED on September 19, 2019</a:t>
            </a:r>
          </a:p>
          <a:p>
            <a:pPr lvl="1">
              <a:buNone/>
            </a:pPr>
            <a:r>
              <a:rPr lang="en-US" sz="105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  <a:br>
              <a:rPr lang="en-US" sz="2800" dirty="0">
                <a:solidFill>
                  <a:schemeClr val="accent1">
                    <a:lumMod val="50000"/>
                  </a:schemeClr>
                </a:solidFill>
                <a:latin typeface="+mn-lt"/>
              </a:rPr>
            </a:b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National Environmental Policy Act (NEPA)</a:t>
            </a:r>
          </a:p>
          <a:p>
            <a:pPr marL="114300" lvl="1" indent="-114300"/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Site included in Supplemental Environmental Assessment #5</a:t>
            </a:r>
          </a:p>
          <a:p>
            <a:pPr marL="114300" lvl="1" indent="-114300"/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Finding of No Significant Impact (FONSI) issued by National</a:t>
            </a:r>
          </a:p>
          <a:p>
            <a:pPr marL="114300" lvl="1" indent="-114300"/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Telecommunications and Information Administration on January 16, 2020</a:t>
            </a:r>
          </a:p>
          <a:p>
            <a:pPr marL="114300" lvl="1" indent="-114300"/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All Endangered Species Act and National Historic Preservation Act compliance was completed (as documented in FONSI)</a:t>
            </a:r>
          </a:p>
        </p:txBody>
      </p:sp>
    </p:spTree>
    <p:extLst>
      <p:ext uri="{BB962C8B-B14F-4D97-AF65-F5344CB8AC3E}">
        <p14:creationId xmlns:p14="http://schemas.microsoft.com/office/powerpoint/2010/main" val="11472138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76200" y="3657600"/>
            <a:ext cx="9296400" cy="3733800"/>
          </a:xfrm>
          <a:prstGeom prst="rect">
            <a:avLst/>
          </a:prstGeom>
          <a:blipFill dpi="0" rotWithShape="1">
            <a:blip r:embed="rId2" cstate="screen">
              <a:alphaModFix amt="1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softEdge rad="330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52400" y="609600"/>
            <a:ext cx="8763000" cy="4572000"/>
          </a:xfrm>
          <a:prstGeom prst="rect">
            <a:avLst/>
          </a:prstGeom>
          <a:blipFill dpi="0" rotWithShape="1">
            <a:blip r:embed="rId3">
              <a:alphaModFix amt="8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softEdge rad="342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5475" y="533400"/>
            <a:ext cx="6858000" cy="459900"/>
          </a:xfr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r>
              <a:rPr lang="en-US" sz="32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accent1">
                      <a:lumMod val="75000"/>
                      <a:alpha val="50000"/>
                    </a:schemeClr>
                  </a:glow>
                </a:effectLst>
                <a:latin typeface="+mn-lt"/>
              </a:rPr>
              <a:t>Next Steps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5498" y="1676400"/>
            <a:ext cx="7140302" cy="4967700"/>
          </a:xfrm>
          <a:noFill/>
          <a:ln>
            <a:noFill/>
          </a:ln>
        </p:spPr>
        <p:txBody>
          <a:bodyPr wrap="square" lIns="91425" tIns="91425" rIns="91425" bIns="91425" anchor="t" anchorCtr="0"/>
          <a:lstStyle/>
          <a:p>
            <a:pPr>
              <a:buNone/>
            </a:pPr>
            <a:r>
              <a:rPr lang="en-US" sz="24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accent1">
                      <a:lumMod val="75000"/>
                      <a:alpha val="50000"/>
                    </a:schemeClr>
                  </a:glow>
                </a:effectLst>
                <a:latin typeface="+mn-lt"/>
              </a:rPr>
              <a:t>Obtain all applicable jurisdiction permits (in progress). </a:t>
            </a:r>
          </a:p>
          <a:p>
            <a:pPr>
              <a:buNone/>
            </a:pPr>
            <a:endParaRPr lang="en-US" sz="2400" b="1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39700">
                  <a:schemeClr val="accent1">
                    <a:lumMod val="75000"/>
                    <a:alpha val="50000"/>
                  </a:schemeClr>
                </a:glow>
              </a:effectLst>
              <a:latin typeface="+mn-lt"/>
            </a:endParaRPr>
          </a:p>
          <a:p>
            <a:pPr>
              <a:buNone/>
            </a:pPr>
            <a:r>
              <a:rPr lang="en-US" sz="24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accent1">
                      <a:lumMod val="75000"/>
                      <a:alpha val="50000"/>
                    </a:schemeClr>
                  </a:glow>
                </a:effectLst>
                <a:latin typeface="+mn-lt"/>
              </a:rPr>
              <a:t>Construction anticipated to start in Q2 of 2020. </a:t>
            </a:r>
          </a:p>
          <a:p>
            <a:pPr>
              <a:buNone/>
            </a:pPr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38946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Shape 287"/>
          <p:cNvSpPr txBox="1">
            <a:spLocks noGrp="1"/>
          </p:cNvSpPr>
          <p:nvPr>
            <p:ph type="ctrTitle" idx="4294967295"/>
          </p:nvPr>
        </p:nvSpPr>
        <p:spPr>
          <a:xfrm>
            <a:off x="1142999" y="838200"/>
            <a:ext cx="4724401" cy="20574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r>
              <a:rPr lang="en" sz="24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accent1">
                      <a:lumMod val="75000"/>
                      <a:alpha val="50000"/>
                    </a:schemeClr>
                  </a:glow>
                </a:effectLst>
                <a:latin typeface="Arial"/>
                <a:ea typeface="Arial"/>
                <a:cs typeface="Arial"/>
                <a:sym typeface="Arial"/>
              </a:rPr>
              <a:t>Thanks!</a:t>
            </a:r>
          </a:p>
        </p:txBody>
      </p:sp>
      <p:sp>
        <p:nvSpPr>
          <p:cNvPr id="288" name="Shape 288"/>
          <p:cNvSpPr txBox="1">
            <a:spLocks noGrp="1"/>
          </p:cNvSpPr>
          <p:nvPr>
            <p:ph type="subTitle" idx="4294967295"/>
          </p:nvPr>
        </p:nvSpPr>
        <p:spPr>
          <a:xfrm>
            <a:off x="1066799" y="3029145"/>
            <a:ext cx="7337700" cy="8127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r>
              <a:rPr lang="en" sz="54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accent1">
                      <a:lumMod val="75000"/>
                      <a:alpha val="50000"/>
                    </a:schemeClr>
                  </a:glow>
                </a:effectLst>
                <a:latin typeface="Arial"/>
                <a:ea typeface="Arial"/>
                <a:cs typeface="Arial"/>
                <a:sym typeface="Arial"/>
              </a:rPr>
              <a:t>ANY QUESTIONS?</a:t>
            </a:r>
          </a:p>
        </p:txBody>
      </p:sp>
      <p:sp>
        <p:nvSpPr>
          <p:cNvPr id="5" name="Shape 76"/>
          <p:cNvSpPr txBox="1">
            <a:spLocks/>
          </p:cNvSpPr>
          <p:nvPr/>
        </p:nvSpPr>
        <p:spPr>
          <a:xfrm>
            <a:off x="1165498" y="3810000"/>
            <a:ext cx="7140302" cy="28341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25000"/>
              </a:lnSpc>
            </a:pPr>
            <a:r>
              <a:rPr lang="en" sz="24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accent1">
                      <a:lumMod val="75000"/>
                      <a:alpha val="50000"/>
                    </a:schemeClr>
                  </a:glow>
                </a:effectLst>
              </a:rPr>
              <a:t>CONTACT</a:t>
            </a:r>
            <a:br>
              <a:rPr lang="en" sz="24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accent1">
                      <a:lumMod val="75000"/>
                      <a:alpha val="50000"/>
                    </a:schemeClr>
                  </a:glow>
                </a:effectLst>
              </a:rPr>
            </a:br>
            <a:br>
              <a:rPr lang="en" sz="2400" b="1" dirty="0">
                <a:solidFill>
                  <a:schemeClr val="accent1">
                    <a:lumMod val="75000"/>
                  </a:schemeClr>
                </a:solidFill>
                <a:latin typeface="Quicksand"/>
                <a:ea typeface="Quicksand"/>
                <a:cs typeface="Quicksand"/>
                <a:sym typeface="Quicksand"/>
              </a:rPr>
            </a:br>
            <a:r>
              <a:rPr lang="en" sz="2400" b="1" dirty="0">
                <a:solidFill>
                  <a:schemeClr val="accent1">
                    <a:lumMod val="75000"/>
                  </a:schemeClr>
                </a:solidFill>
                <a:latin typeface="Quicksand"/>
                <a:ea typeface="Quicksand"/>
                <a:cs typeface="Quicksand"/>
                <a:sym typeface="Quicksand"/>
              </a:rPr>
              <a:t>Wendy Stallworth-Tait</a:t>
            </a:r>
            <a:br>
              <a:rPr lang="en" sz="2400" b="1" dirty="0">
                <a:solidFill>
                  <a:schemeClr val="accent1">
                    <a:lumMod val="75000"/>
                  </a:schemeClr>
                </a:solidFill>
                <a:latin typeface="Quicksand"/>
                <a:ea typeface="Quicksand"/>
                <a:cs typeface="Quicksand"/>
                <a:sym typeface="Quicksand"/>
              </a:rPr>
            </a:br>
            <a:r>
              <a:rPr lang="en" sz="2400" b="1" dirty="0">
                <a:solidFill>
                  <a:schemeClr val="accent1">
                    <a:lumMod val="75000"/>
                  </a:schemeClr>
                </a:solidFill>
                <a:latin typeface="Quicksand"/>
                <a:ea typeface="Quicksand"/>
                <a:cs typeface="Quicksand"/>
                <a:sym typeface="Quicksand"/>
              </a:rPr>
              <a:t>info@la-rics.org</a:t>
            </a:r>
            <a:br>
              <a:rPr lang="en" sz="2400" b="1" dirty="0">
                <a:solidFill>
                  <a:schemeClr val="accent1">
                    <a:lumMod val="75000"/>
                  </a:schemeClr>
                </a:solidFill>
                <a:latin typeface="Quicksand"/>
                <a:ea typeface="Quicksand"/>
                <a:cs typeface="Quicksand"/>
                <a:sym typeface="Quicksand"/>
              </a:rPr>
            </a:br>
            <a:r>
              <a:rPr lang="en" sz="2400" b="1" dirty="0">
                <a:solidFill>
                  <a:schemeClr val="accent1">
                    <a:lumMod val="75000"/>
                  </a:schemeClr>
                </a:solidFill>
                <a:latin typeface="Quicksand"/>
                <a:ea typeface="Quicksand"/>
                <a:cs typeface="Quicksand"/>
                <a:sym typeface="Quicksand"/>
              </a:rPr>
              <a:t>(323) 881-8131</a:t>
            </a:r>
            <a:br>
              <a:rPr lang="en" sz="2400" b="1" dirty="0">
                <a:solidFill>
                  <a:schemeClr val="accent1">
                    <a:lumMod val="75000"/>
                  </a:schemeClr>
                </a:solidFill>
                <a:latin typeface="Quicksand"/>
                <a:ea typeface="Quicksand"/>
                <a:cs typeface="Quicksand"/>
                <a:sym typeface="Quicksand"/>
              </a:rPr>
            </a:br>
            <a:endParaRPr lang="en-US" sz="2400" b="1" dirty="0">
              <a:solidFill>
                <a:schemeClr val="accent1">
                  <a:lumMod val="75000"/>
                </a:schemeClr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endParaRPr lang="en-US" sz="2400" b="1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39700">
                  <a:schemeClr val="accent1">
                    <a:lumMod val="75000"/>
                    <a:alpha val="50000"/>
                  </a:schemeClr>
                </a:glo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3283" y="4754880"/>
            <a:ext cx="1396117" cy="1188720"/>
          </a:xfrm>
          <a:prstGeom prst="roundRect">
            <a:avLst>
              <a:gd name="adj" fmla="val 8594"/>
            </a:avLst>
          </a:prstGeom>
          <a:noFill/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76201" y="-408296"/>
            <a:ext cx="9058701" cy="7315200"/>
          </a:xfrm>
          <a:prstGeom prst="rect">
            <a:avLst/>
          </a:prstGeom>
          <a:blipFill dpi="0" rotWithShape="1">
            <a:blip r:embed="rId3" cstate="screen">
              <a:alphaModFix amt="18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softEdge rad="469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1219200" y="1600200"/>
            <a:ext cx="6934200" cy="4967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accent1">
                      <a:lumMod val="75000"/>
                      <a:alpha val="50000"/>
                    </a:schemeClr>
                  </a:glow>
                </a:effectLst>
                <a:latin typeface="+mn-lt"/>
              </a:rPr>
              <a:t>A modern telecommunications network for emergency responders dedicated to keeping you safe.</a:t>
            </a:r>
            <a:endParaRPr lang="en" dirty="0"/>
          </a:p>
          <a:p>
            <a:pPr lvl="0">
              <a:spcBef>
                <a:spcPts val="0"/>
              </a:spcBef>
              <a:buNone/>
            </a:pPr>
            <a:endParaRPr lang="en" dirty="0">
              <a:solidFill>
                <a:schemeClr val="accent1">
                  <a:lumMod val="75000"/>
                </a:schemeClr>
              </a:solidFill>
            </a:endParaRPr>
          </a:p>
          <a:p>
            <a:pPr lvl="0">
              <a:spcBef>
                <a:spcPts val="0"/>
              </a:spcBef>
              <a:buNone/>
            </a:pPr>
            <a:r>
              <a:rPr lang="en" sz="24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accent1">
                      <a:lumMod val="75000"/>
                      <a:alpha val="50000"/>
                    </a:schemeClr>
                  </a:glow>
                </a:effectLst>
                <a:latin typeface="+mn-lt"/>
              </a:rPr>
              <a:t>County</a:t>
            </a:r>
            <a:r>
              <a:rPr lang="en-US" sz="24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accent1">
                      <a:lumMod val="75000"/>
                      <a:alpha val="50000"/>
                    </a:schemeClr>
                  </a:glow>
                </a:effectLst>
                <a:latin typeface="+mn-lt"/>
              </a:rPr>
              <a:t>wide day-to-day mission critical voice communications network.</a:t>
            </a:r>
          </a:p>
          <a:p>
            <a:pPr lvl="0">
              <a:spcBef>
                <a:spcPts val="0"/>
              </a:spcBef>
              <a:buNone/>
            </a:pPr>
            <a:endParaRPr lang="en-US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  <a:p>
            <a:pPr lvl="0">
              <a:spcBef>
                <a:spcPts val="0"/>
              </a:spcBef>
              <a:buNone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Technically and structurally designed to sustain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large emergency scenarios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such as earthquakes, fires, and planned attacks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.</a:t>
            </a:r>
            <a:br>
              <a:rPr lang="en-US" dirty="0">
                <a:solidFill>
                  <a:schemeClr val="accent1">
                    <a:lumMod val="75000"/>
                  </a:schemeClr>
                </a:solidFill>
              </a:rPr>
            </a:br>
            <a:endParaRPr lang="en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Shape 61"/>
          <p:cNvSpPr txBox="1">
            <a:spLocks/>
          </p:cNvSpPr>
          <p:nvPr/>
        </p:nvSpPr>
        <p:spPr>
          <a:xfrm>
            <a:off x="1291632" y="533400"/>
            <a:ext cx="7139025" cy="990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C0BA"/>
              </a:buClr>
              <a:buSzPts val="1800"/>
              <a:buFont typeface="Quicksand"/>
              <a:buNone/>
              <a:defRPr sz="1800" b="0" i="0" u="none" strike="noStrike" cap="none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rtl="0">
              <a:spcBef>
                <a:spcPts val="0"/>
              </a:spcBef>
              <a:buClr>
                <a:srgbClr val="39C0BA"/>
              </a:buClr>
              <a:buSzPts val="1800"/>
              <a:buFont typeface="Quicksand"/>
              <a:buNone/>
              <a:defRPr sz="1800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lvl="2" rtl="0">
              <a:spcBef>
                <a:spcPts val="0"/>
              </a:spcBef>
              <a:buClr>
                <a:srgbClr val="39C0BA"/>
              </a:buClr>
              <a:buSzPts val="1800"/>
              <a:buFont typeface="Quicksand"/>
              <a:buNone/>
              <a:defRPr sz="1800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lvl="3" rtl="0">
              <a:spcBef>
                <a:spcPts val="0"/>
              </a:spcBef>
              <a:buClr>
                <a:srgbClr val="39C0BA"/>
              </a:buClr>
              <a:buSzPts val="1800"/>
              <a:buFont typeface="Quicksand"/>
              <a:buNone/>
              <a:defRPr sz="1800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lvl="4" rtl="0">
              <a:spcBef>
                <a:spcPts val="0"/>
              </a:spcBef>
              <a:buClr>
                <a:srgbClr val="39C0BA"/>
              </a:buClr>
              <a:buSzPts val="1800"/>
              <a:buFont typeface="Quicksand"/>
              <a:buNone/>
              <a:defRPr sz="1800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lvl="5" rtl="0">
              <a:spcBef>
                <a:spcPts val="0"/>
              </a:spcBef>
              <a:buClr>
                <a:srgbClr val="39C0BA"/>
              </a:buClr>
              <a:buSzPts val="1800"/>
              <a:buFont typeface="Quicksand"/>
              <a:buNone/>
              <a:defRPr sz="1800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lvl="6" rtl="0">
              <a:spcBef>
                <a:spcPts val="0"/>
              </a:spcBef>
              <a:buClr>
                <a:srgbClr val="39C0BA"/>
              </a:buClr>
              <a:buSzPts val="1800"/>
              <a:buFont typeface="Quicksand"/>
              <a:buNone/>
              <a:defRPr sz="1800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lvl="7" rtl="0">
              <a:spcBef>
                <a:spcPts val="0"/>
              </a:spcBef>
              <a:buClr>
                <a:srgbClr val="39C0BA"/>
              </a:buClr>
              <a:buSzPts val="1800"/>
              <a:buFont typeface="Quicksand"/>
              <a:buNone/>
              <a:defRPr sz="1800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lvl="8" rtl="0">
              <a:spcBef>
                <a:spcPts val="0"/>
              </a:spcBef>
              <a:buClr>
                <a:srgbClr val="39C0BA"/>
              </a:buClr>
              <a:buSzPts val="1800"/>
              <a:buFont typeface="Quicksand"/>
              <a:buNone/>
              <a:defRPr sz="1800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r>
              <a:rPr lang="en" sz="32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accent1">
                      <a:lumMod val="75000"/>
                      <a:alpha val="50000"/>
                    </a:schemeClr>
                  </a:glow>
                </a:effectLst>
                <a:latin typeface="+mn-lt"/>
              </a:rPr>
              <a:t>What is LA-RICS?</a:t>
            </a:r>
          </a:p>
        </p:txBody>
      </p:sp>
    </p:spTree>
    <p:extLst>
      <p:ext uri="{BB962C8B-B14F-4D97-AF65-F5344CB8AC3E}">
        <p14:creationId xmlns:p14="http://schemas.microsoft.com/office/powerpoint/2010/main" val="17581364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76201" y="-408296"/>
            <a:ext cx="9058701" cy="7315200"/>
          </a:xfrm>
          <a:prstGeom prst="rect">
            <a:avLst/>
          </a:prstGeom>
          <a:blipFill dpi="0" rotWithShape="1">
            <a:blip r:embed="rId3" cstate="screen">
              <a:alphaModFix amt="18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softEdge rad="469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1219200" y="1600200"/>
            <a:ext cx="6934200" cy="4967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24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accent1">
                      <a:lumMod val="75000"/>
                      <a:alpha val="50000"/>
                    </a:schemeClr>
                  </a:glow>
                </a:effectLst>
                <a:latin typeface="+mn-lt"/>
              </a:rPr>
              <a:t>LA-RICS in conjunction with FirstNet is implementing additional LTE sites to be used to augment FirstNet’s coverage throughout LA County. </a:t>
            </a:r>
          </a:p>
          <a:p>
            <a:pPr lvl="0">
              <a:spcBef>
                <a:spcPts val="0"/>
              </a:spcBef>
              <a:buNone/>
            </a:pPr>
            <a:endParaRPr lang="en-US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  <a:p>
            <a:pPr lvl="0">
              <a:spcBef>
                <a:spcPts val="0"/>
              </a:spcBef>
              <a:buNone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The focus of these additional sites is to provide better coverage for public safety users, ultimately ensuring their ability to better serve citizens.</a:t>
            </a:r>
          </a:p>
          <a:p>
            <a:pPr lvl="0">
              <a:spcBef>
                <a:spcPts val="0"/>
              </a:spcBef>
              <a:buNone/>
            </a:pPr>
            <a:br>
              <a:rPr lang="en-US" dirty="0">
                <a:solidFill>
                  <a:schemeClr val="accent1">
                    <a:lumMod val="75000"/>
                  </a:schemeClr>
                </a:solidFill>
              </a:rPr>
            </a:br>
            <a:endParaRPr lang="en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Shape 61"/>
          <p:cNvSpPr txBox="1">
            <a:spLocks/>
          </p:cNvSpPr>
          <p:nvPr/>
        </p:nvSpPr>
        <p:spPr>
          <a:xfrm>
            <a:off x="1291632" y="533400"/>
            <a:ext cx="7139025" cy="990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C0BA"/>
              </a:buClr>
              <a:buSzPts val="1800"/>
              <a:buFont typeface="Quicksand"/>
              <a:buNone/>
              <a:defRPr sz="1800" b="0" i="0" u="none" strike="noStrike" cap="none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rtl="0">
              <a:spcBef>
                <a:spcPts val="0"/>
              </a:spcBef>
              <a:buClr>
                <a:srgbClr val="39C0BA"/>
              </a:buClr>
              <a:buSzPts val="1800"/>
              <a:buFont typeface="Quicksand"/>
              <a:buNone/>
              <a:defRPr sz="1800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lvl="2" rtl="0">
              <a:spcBef>
                <a:spcPts val="0"/>
              </a:spcBef>
              <a:buClr>
                <a:srgbClr val="39C0BA"/>
              </a:buClr>
              <a:buSzPts val="1800"/>
              <a:buFont typeface="Quicksand"/>
              <a:buNone/>
              <a:defRPr sz="1800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lvl="3" rtl="0">
              <a:spcBef>
                <a:spcPts val="0"/>
              </a:spcBef>
              <a:buClr>
                <a:srgbClr val="39C0BA"/>
              </a:buClr>
              <a:buSzPts val="1800"/>
              <a:buFont typeface="Quicksand"/>
              <a:buNone/>
              <a:defRPr sz="1800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lvl="4" rtl="0">
              <a:spcBef>
                <a:spcPts val="0"/>
              </a:spcBef>
              <a:buClr>
                <a:srgbClr val="39C0BA"/>
              </a:buClr>
              <a:buSzPts val="1800"/>
              <a:buFont typeface="Quicksand"/>
              <a:buNone/>
              <a:defRPr sz="1800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lvl="5" rtl="0">
              <a:spcBef>
                <a:spcPts val="0"/>
              </a:spcBef>
              <a:buClr>
                <a:srgbClr val="39C0BA"/>
              </a:buClr>
              <a:buSzPts val="1800"/>
              <a:buFont typeface="Quicksand"/>
              <a:buNone/>
              <a:defRPr sz="1800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lvl="6" rtl="0">
              <a:spcBef>
                <a:spcPts val="0"/>
              </a:spcBef>
              <a:buClr>
                <a:srgbClr val="39C0BA"/>
              </a:buClr>
              <a:buSzPts val="1800"/>
              <a:buFont typeface="Quicksand"/>
              <a:buNone/>
              <a:defRPr sz="1800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lvl="7" rtl="0">
              <a:spcBef>
                <a:spcPts val="0"/>
              </a:spcBef>
              <a:buClr>
                <a:srgbClr val="39C0BA"/>
              </a:buClr>
              <a:buSzPts val="1800"/>
              <a:buFont typeface="Quicksand"/>
              <a:buNone/>
              <a:defRPr sz="1800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lvl="8" rtl="0">
              <a:spcBef>
                <a:spcPts val="0"/>
              </a:spcBef>
              <a:buClr>
                <a:srgbClr val="39C0BA"/>
              </a:buClr>
              <a:buSzPts val="1800"/>
              <a:buFont typeface="Quicksand"/>
              <a:buNone/>
              <a:defRPr sz="1800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r>
              <a:rPr lang="en-US" sz="32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accent1">
                      <a:lumMod val="75000"/>
                      <a:alpha val="50000"/>
                    </a:schemeClr>
                  </a:glow>
                </a:effectLst>
                <a:latin typeface="+mn-lt"/>
              </a:rPr>
              <a:t>Nationwide Public Safety Network</a:t>
            </a:r>
            <a:endParaRPr lang="en" sz="3200" b="1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39700">
                  <a:schemeClr val="accent1">
                    <a:lumMod val="75000"/>
                    <a:alpha val="50000"/>
                  </a:schemeClr>
                </a:glo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71576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61"/>
          <p:cNvSpPr txBox="1">
            <a:spLocks/>
          </p:cNvSpPr>
          <p:nvPr/>
        </p:nvSpPr>
        <p:spPr>
          <a:xfrm>
            <a:off x="914400" y="293426"/>
            <a:ext cx="8610600" cy="267837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C0BA"/>
              </a:buClr>
              <a:buSzPts val="1800"/>
              <a:buFont typeface="Quicksand"/>
              <a:buNone/>
              <a:defRPr sz="1800" b="0" i="0" u="none" strike="noStrike" cap="none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rtl="0">
              <a:spcBef>
                <a:spcPts val="0"/>
              </a:spcBef>
              <a:buClr>
                <a:srgbClr val="39C0BA"/>
              </a:buClr>
              <a:buSzPts val="1800"/>
              <a:buFont typeface="Quicksand"/>
              <a:buNone/>
              <a:defRPr sz="1800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lvl="2" rtl="0">
              <a:spcBef>
                <a:spcPts val="0"/>
              </a:spcBef>
              <a:buClr>
                <a:srgbClr val="39C0BA"/>
              </a:buClr>
              <a:buSzPts val="1800"/>
              <a:buFont typeface="Quicksand"/>
              <a:buNone/>
              <a:defRPr sz="1800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lvl="3" rtl="0">
              <a:spcBef>
                <a:spcPts val="0"/>
              </a:spcBef>
              <a:buClr>
                <a:srgbClr val="39C0BA"/>
              </a:buClr>
              <a:buSzPts val="1800"/>
              <a:buFont typeface="Quicksand"/>
              <a:buNone/>
              <a:defRPr sz="1800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lvl="4" rtl="0">
              <a:spcBef>
                <a:spcPts val="0"/>
              </a:spcBef>
              <a:buClr>
                <a:srgbClr val="39C0BA"/>
              </a:buClr>
              <a:buSzPts val="1800"/>
              <a:buFont typeface="Quicksand"/>
              <a:buNone/>
              <a:defRPr sz="1800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lvl="5" rtl="0">
              <a:spcBef>
                <a:spcPts val="0"/>
              </a:spcBef>
              <a:buClr>
                <a:srgbClr val="39C0BA"/>
              </a:buClr>
              <a:buSzPts val="1800"/>
              <a:buFont typeface="Quicksand"/>
              <a:buNone/>
              <a:defRPr sz="1800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lvl="6" rtl="0">
              <a:spcBef>
                <a:spcPts val="0"/>
              </a:spcBef>
              <a:buClr>
                <a:srgbClr val="39C0BA"/>
              </a:buClr>
              <a:buSzPts val="1800"/>
              <a:buFont typeface="Quicksand"/>
              <a:buNone/>
              <a:defRPr sz="1800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lvl="7" rtl="0">
              <a:spcBef>
                <a:spcPts val="0"/>
              </a:spcBef>
              <a:buClr>
                <a:srgbClr val="39C0BA"/>
              </a:buClr>
              <a:buSzPts val="1800"/>
              <a:buFont typeface="Quicksand"/>
              <a:buNone/>
              <a:defRPr sz="1800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lvl="8" rtl="0">
              <a:spcBef>
                <a:spcPts val="0"/>
              </a:spcBef>
              <a:buClr>
                <a:srgbClr val="39C0BA"/>
              </a:buClr>
              <a:buSzPts val="1800"/>
              <a:buFont typeface="Quicksand"/>
              <a:buNone/>
              <a:defRPr sz="1800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r>
              <a:rPr lang="en" sz="32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accent1">
                      <a:lumMod val="75000"/>
                      <a:alpha val="50000"/>
                    </a:schemeClr>
                  </a:glow>
                </a:effectLst>
                <a:latin typeface="+mn-lt"/>
              </a:rPr>
              <a:t>Contribution to Long Term Evolution </a:t>
            </a:r>
          </a:p>
          <a:p>
            <a:r>
              <a:rPr lang="en" sz="32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accent1">
                      <a:lumMod val="75000"/>
                      <a:alpha val="50000"/>
                    </a:schemeClr>
                  </a:glow>
                </a:effectLst>
                <a:latin typeface="+mn-lt"/>
              </a:rPr>
              <a:t>(LTE) Coverage</a:t>
            </a:r>
          </a:p>
          <a:p>
            <a:endParaRPr lang="en" sz="3200" b="1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39700">
                  <a:schemeClr val="accent1">
                    <a:lumMod val="75000"/>
                    <a:alpha val="50000"/>
                  </a:schemeClr>
                </a:glow>
              </a:effectLst>
              <a:latin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000" y="1828800"/>
            <a:ext cx="74676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0814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8435" y="336483"/>
            <a:ext cx="7377107" cy="609600"/>
          </a:xfrm>
        </p:spPr>
        <p:txBody>
          <a:bodyPr/>
          <a:lstStyle/>
          <a:p>
            <a:r>
              <a:rPr lang="en-US" sz="28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accent1">
                      <a:lumMod val="75000"/>
                      <a:alpha val="50000"/>
                    </a:schemeClr>
                  </a:glow>
                </a:effectLst>
                <a:latin typeface="+mn-lt"/>
              </a:rPr>
              <a:t>Scholl Canyon </a:t>
            </a:r>
            <a:r>
              <a:rPr lang="en-US" sz="2800" b="1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accent1">
                      <a:lumMod val="75000"/>
                      <a:alpha val="50000"/>
                    </a:schemeClr>
                  </a:glow>
                </a:effectLst>
                <a:latin typeface="+mn-lt"/>
              </a:rPr>
              <a:t>Landfield</a:t>
            </a:r>
            <a:r>
              <a:rPr lang="en-US" sz="28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accent1">
                      <a:lumMod val="75000"/>
                      <a:alpha val="50000"/>
                    </a:schemeClr>
                  </a:glow>
                </a:effectLst>
                <a:latin typeface="+mn-lt"/>
              </a:rPr>
              <a:t> Viewshed (Miles)</a:t>
            </a:r>
            <a:endParaRPr lang="en-US" sz="2800" dirty="0">
              <a:latin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38435" y="1600199"/>
            <a:ext cx="7377108" cy="4953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406AAC6-8D19-47F3-B50B-48158617CA3E}"/>
              </a:ext>
            </a:extLst>
          </p:cNvPr>
          <p:cNvSpPr txBox="1"/>
          <p:nvPr/>
        </p:nvSpPr>
        <p:spPr>
          <a:xfrm>
            <a:off x="5720440" y="3121223"/>
            <a:ext cx="762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</a:rPr>
              <a:t>0.5 Mi</a:t>
            </a:r>
            <a:endParaRPr lang="en-US" sz="9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069A067-67DB-47F3-856C-422DA35AAB94}"/>
              </a:ext>
            </a:extLst>
          </p:cNvPr>
          <p:cNvSpPr txBox="1"/>
          <p:nvPr/>
        </p:nvSpPr>
        <p:spPr>
          <a:xfrm>
            <a:off x="6482440" y="3518032"/>
            <a:ext cx="99516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</a:rPr>
              <a:t>0.75 MI</a:t>
            </a:r>
            <a:endParaRPr lang="en-US" sz="9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F5BB817-96BA-4EA8-A486-71D317D5C614}"/>
              </a:ext>
            </a:extLst>
          </p:cNvPr>
          <p:cNvSpPr txBox="1"/>
          <p:nvPr/>
        </p:nvSpPr>
        <p:spPr>
          <a:xfrm>
            <a:off x="7162800" y="4070348"/>
            <a:ext cx="99516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</a:rPr>
              <a:t>1.0 Mi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29831524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4000">
              <a:srgbClr val="9AC2F9"/>
            </a:gs>
            <a:gs pos="25000">
              <a:srgbClr val="5E9EFF"/>
            </a:gs>
            <a:gs pos="0">
              <a:schemeClr val="accent1">
                <a:lumMod val="50000"/>
                <a:alpha val="74000"/>
              </a:schemeClr>
            </a:gs>
            <a:gs pos="100000">
              <a:schemeClr val="accent1">
                <a:lumMod val="20000"/>
                <a:lumOff val="8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5909" y="2438401"/>
            <a:ext cx="4563478" cy="41084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31800" y="762000"/>
            <a:ext cx="6680400" cy="761999"/>
          </a:xfrm>
        </p:spPr>
        <p:txBody>
          <a:bodyPr/>
          <a:lstStyle/>
          <a:p>
            <a:pPr algn="ctr"/>
            <a:r>
              <a:rPr lang="en-US" sz="40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accent1">
                      <a:lumMod val="75000"/>
                      <a:alpha val="50000"/>
                    </a:schemeClr>
                  </a:glow>
                </a:effectLst>
              </a:rPr>
              <a:t>Pasadena View of Landfill</a:t>
            </a:r>
            <a:endParaRPr lang="en-US" sz="4000" i="1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69D2248-D5F9-4AC9-90D5-CA5E85FB057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00" y="2438402"/>
            <a:ext cx="4563478" cy="41084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C74927BA-F625-422B-99BA-D0649A73DF53}"/>
              </a:ext>
            </a:extLst>
          </p:cNvPr>
          <p:cNvSpPr txBox="1">
            <a:spLocks/>
          </p:cNvSpPr>
          <p:nvPr/>
        </p:nvSpPr>
        <p:spPr>
          <a:xfrm>
            <a:off x="198430" y="1981200"/>
            <a:ext cx="41148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C0BA"/>
              </a:buClr>
              <a:buSzPts val="6000"/>
              <a:buFont typeface="Quicksand"/>
              <a:buNone/>
              <a:defRPr sz="6000" b="0" i="0" u="none" strike="noStrike" cap="none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>
              <a:spcBef>
                <a:spcPts val="0"/>
              </a:spcBef>
              <a:buClr>
                <a:srgbClr val="39C0BA"/>
              </a:buClr>
              <a:buSzPts val="6000"/>
              <a:buFont typeface="Quicksand"/>
              <a:buNone/>
              <a:defRPr sz="6000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lvl="2">
              <a:spcBef>
                <a:spcPts val="0"/>
              </a:spcBef>
              <a:buClr>
                <a:srgbClr val="39C0BA"/>
              </a:buClr>
              <a:buSzPts val="6000"/>
              <a:buFont typeface="Quicksand"/>
              <a:buNone/>
              <a:defRPr sz="6000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lvl="3">
              <a:spcBef>
                <a:spcPts val="0"/>
              </a:spcBef>
              <a:buClr>
                <a:srgbClr val="39C0BA"/>
              </a:buClr>
              <a:buSzPts val="6000"/>
              <a:buFont typeface="Quicksand"/>
              <a:buNone/>
              <a:defRPr sz="6000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lvl="4">
              <a:spcBef>
                <a:spcPts val="0"/>
              </a:spcBef>
              <a:buClr>
                <a:srgbClr val="39C0BA"/>
              </a:buClr>
              <a:buSzPts val="6000"/>
              <a:buFont typeface="Quicksand"/>
              <a:buNone/>
              <a:defRPr sz="6000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lvl="5">
              <a:spcBef>
                <a:spcPts val="0"/>
              </a:spcBef>
              <a:buClr>
                <a:srgbClr val="39C0BA"/>
              </a:buClr>
              <a:buSzPts val="6000"/>
              <a:buFont typeface="Quicksand"/>
              <a:buNone/>
              <a:defRPr sz="6000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lvl="6">
              <a:spcBef>
                <a:spcPts val="0"/>
              </a:spcBef>
              <a:buClr>
                <a:srgbClr val="39C0BA"/>
              </a:buClr>
              <a:buSzPts val="6000"/>
              <a:buFont typeface="Quicksand"/>
              <a:buNone/>
              <a:defRPr sz="6000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lvl="7">
              <a:spcBef>
                <a:spcPts val="0"/>
              </a:spcBef>
              <a:buClr>
                <a:srgbClr val="39C0BA"/>
              </a:buClr>
              <a:buSzPts val="6000"/>
              <a:buFont typeface="Quicksand"/>
              <a:buNone/>
              <a:defRPr sz="6000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lvl="8">
              <a:spcBef>
                <a:spcPts val="0"/>
              </a:spcBef>
              <a:buClr>
                <a:srgbClr val="39C0BA"/>
              </a:buClr>
              <a:buSzPts val="6000"/>
              <a:buFont typeface="Quicksand"/>
              <a:buNone/>
              <a:defRPr sz="6000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pPr algn="ctr"/>
            <a:r>
              <a:rPr lang="en-US" sz="18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accent1">
                      <a:lumMod val="75000"/>
                      <a:alpha val="50000"/>
                    </a:schemeClr>
                  </a:glow>
                </a:effectLst>
              </a:rPr>
              <a:t>Current View of Landfill – 0.75 miles</a:t>
            </a:r>
            <a:endParaRPr lang="en-US" sz="1800" i="1" dirty="0">
              <a:solidFill>
                <a:schemeClr val="bg1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7CC3275-EE69-4CBD-8212-D4630E37BFFD}"/>
              </a:ext>
            </a:extLst>
          </p:cNvPr>
          <p:cNvSpPr txBox="1">
            <a:spLocks/>
          </p:cNvSpPr>
          <p:nvPr/>
        </p:nvSpPr>
        <p:spPr>
          <a:xfrm>
            <a:off x="4659375" y="1981200"/>
            <a:ext cx="41148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C0BA"/>
              </a:buClr>
              <a:buSzPts val="6000"/>
              <a:buFont typeface="Quicksand"/>
              <a:buNone/>
              <a:defRPr sz="6000" b="0" i="0" u="none" strike="noStrike" cap="none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>
              <a:spcBef>
                <a:spcPts val="0"/>
              </a:spcBef>
              <a:buClr>
                <a:srgbClr val="39C0BA"/>
              </a:buClr>
              <a:buSzPts val="6000"/>
              <a:buFont typeface="Quicksand"/>
              <a:buNone/>
              <a:defRPr sz="6000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lvl="2">
              <a:spcBef>
                <a:spcPts val="0"/>
              </a:spcBef>
              <a:buClr>
                <a:srgbClr val="39C0BA"/>
              </a:buClr>
              <a:buSzPts val="6000"/>
              <a:buFont typeface="Quicksand"/>
              <a:buNone/>
              <a:defRPr sz="6000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lvl="3">
              <a:spcBef>
                <a:spcPts val="0"/>
              </a:spcBef>
              <a:buClr>
                <a:srgbClr val="39C0BA"/>
              </a:buClr>
              <a:buSzPts val="6000"/>
              <a:buFont typeface="Quicksand"/>
              <a:buNone/>
              <a:defRPr sz="6000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lvl="4">
              <a:spcBef>
                <a:spcPts val="0"/>
              </a:spcBef>
              <a:buClr>
                <a:srgbClr val="39C0BA"/>
              </a:buClr>
              <a:buSzPts val="6000"/>
              <a:buFont typeface="Quicksand"/>
              <a:buNone/>
              <a:defRPr sz="6000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lvl="5">
              <a:spcBef>
                <a:spcPts val="0"/>
              </a:spcBef>
              <a:buClr>
                <a:srgbClr val="39C0BA"/>
              </a:buClr>
              <a:buSzPts val="6000"/>
              <a:buFont typeface="Quicksand"/>
              <a:buNone/>
              <a:defRPr sz="6000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lvl="6">
              <a:spcBef>
                <a:spcPts val="0"/>
              </a:spcBef>
              <a:buClr>
                <a:srgbClr val="39C0BA"/>
              </a:buClr>
              <a:buSzPts val="6000"/>
              <a:buFont typeface="Quicksand"/>
              <a:buNone/>
              <a:defRPr sz="6000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lvl="7">
              <a:spcBef>
                <a:spcPts val="0"/>
              </a:spcBef>
              <a:buClr>
                <a:srgbClr val="39C0BA"/>
              </a:buClr>
              <a:buSzPts val="6000"/>
              <a:buFont typeface="Quicksand"/>
              <a:buNone/>
              <a:defRPr sz="6000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lvl="8">
              <a:spcBef>
                <a:spcPts val="0"/>
              </a:spcBef>
              <a:buClr>
                <a:srgbClr val="39C0BA"/>
              </a:buClr>
              <a:buSzPts val="6000"/>
              <a:buFont typeface="Quicksand"/>
              <a:buNone/>
              <a:defRPr sz="6000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pPr algn="ctr"/>
            <a:r>
              <a:rPr lang="en-US" sz="18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accent1">
                      <a:lumMod val="75000"/>
                      <a:alpha val="50000"/>
                    </a:schemeClr>
                  </a:glow>
                </a:effectLst>
              </a:rPr>
              <a:t>Current View of Landfill – 1.0 miles</a:t>
            </a:r>
            <a:endParaRPr lang="en-US" sz="18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59091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4000">
              <a:srgbClr val="9AC2F9"/>
            </a:gs>
            <a:gs pos="25000">
              <a:srgbClr val="5E9EFF"/>
            </a:gs>
            <a:gs pos="0">
              <a:schemeClr val="accent1">
                <a:lumMod val="50000"/>
                <a:alpha val="74000"/>
              </a:schemeClr>
            </a:gs>
            <a:gs pos="100000">
              <a:schemeClr val="accent1">
                <a:lumMod val="20000"/>
                <a:lumOff val="8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5909" y="2781302"/>
            <a:ext cx="4563478" cy="37718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31800" y="762000"/>
            <a:ext cx="6680400" cy="761999"/>
          </a:xfrm>
        </p:spPr>
        <p:txBody>
          <a:bodyPr/>
          <a:lstStyle/>
          <a:p>
            <a:pPr algn="ctr"/>
            <a:r>
              <a:rPr lang="en-US" sz="40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accent1">
                      <a:lumMod val="75000"/>
                      <a:alpha val="50000"/>
                    </a:schemeClr>
                  </a:glow>
                </a:effectLst>
              </a:rPr>
              <a:t>Glen Oaks View of Landfill</a:t>
            </a:r>
            <a:endParaRPr lang="en-US" sz="4000" i="1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69D2248-D5F9-4AC9-90D5-CA5E85FB057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00" y="2781302"/>
            <a:ext cx="4563478" cy="37718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C74927BA-F625-422B-99BA-D0649A73DF53}"/>
              </a:ext>
            </a:extLst>
          </p:cNvPr>
          <p:cNvSpPr txBox="1">
            <a:spLocks/>
          </p:cNvSpPr>
          <p:nvPr/>
        </p:nvSpPr>
        <p:spPr>
          <a:xfrm>
            <a:off x="198430" y="1981200"/>
            <a:ext cx="41148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C0BA"/>
              </a:buClr>
              <a:buSzPts val="6000"/>
              <a:buFont typeface="Quicksand"/>
              <a:buNone/>
              <a:defRPr sz="6000" b="0" i="0" u="none" strike="noStrike" cap="none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>
              <a:spcBef>
                <a:spcPts val="0"/>
              </a:spcBef>
              <a:buClr>
                <a:srgbClr val="39C0BA"/>
              </a:buClr>
              <a:buSzPts val="6000"/>
              <a:buFont typeface="Quicksand"/>
              <a:buNone/>
              <a:defRPr sz="6000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lvl="2">
              <a:spcBef>
                <a:spcPts val="0"/>
              </a:spcBef>
              <a:buClr>
                <a:srgbClr val="39C0BA"/>
              </a:buClr>
              <a:buSzPts val="6000"/>
              <a:buFont typeface="Quicksand"/>
              <a:buNone/>
              <a:defRPr sz="6000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lvl="3">
              <a:spcBef>
                <a:spcPts val="0"/>
              </a:spcBef>
              <a:buClr>
                <a:srgbClr val="39C0BA"/>
              </a:buClr>
              <a:buSzPts val="6000"/>
              <a:buFont typeface="Quicksand"/>
              <a:buNone/>
              <a:defRPr sz="6000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lvl="4">
              <a:spcBef>
                <a:spcPts val="0"/>
              </a:spcBef>
              <a:buClr>
                <a:srgbClr val="39C0BA"/>
              </a:buClr>
              <a:buSzPts val="6000"/>
              <a:buFont typeface="Quicksand"/>
              <a:buNone/>
              <a:defRPr sz="6000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lvl="5">
              <a:spcBef>
                <a:spcPts val="0"/>
              </a:spcBef>
              <a:buClr>
                <a:srgbClr val="39C0BA"/>
              </a:buClr>
              <a:buSzPts val="6000"/>
              <a:buFont typeface="Quicksand"/>
              <a:buNone/>
              <a:defRPr sz="6000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lvl="6">
              <a:spcBef>
                <a:spcPts val="0"/>
              </a:spcBef>
              <a:buClr>
                <a:srgbClr val="39C0BA"/>
              </a:buClr>
              <a:buSzPts val="6000"/>
              <a:buFont typeface="Quicksand"/>
              <a:buNone/>
              <a:defRPr sz="6000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lvl="7">
              <a:spcBef>
                <a:spcPts val="0"/>
              </a:spcBef>
              <a:buClr>
                <a:srgbClr val="39C0BA"/>
              </a:buClr>
              <a:buSzPts val="6000"/>
              <a:buFont typeface="Quicksand"/>
              <a:buNone/>
              <a:defRPr sz="6000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lvl="8">
              <a:spcBef>
                <a:spcPts val="0"/>
              </a:spcBef>
              <a:buClr>
                <a:srgbClr val="39C0BA"/>
              </a:buClr>
              <a:buSzPts val="6000"/>
              <a:buFont typeface="Quicksand"/>
              <a:buNone/>
              <a:defRPr sz="6000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pPr algn="ctr"/>
            <a:r>
              <a:rPr lang="en-US" sz="18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accent1">
                      <a:lumMod val="75000"/>
                      <a:alpha val="50000"/>
                    </a:schemeClr>
                  </a:glow>
                </a:effectLst>
              </a:rPr>
              <a:t>Current View of Landfill – 0.5 miles</a:t>
            </a:r>
            <a:endParaRPr lang="en-US" sz="1800" i="1" dirty="0">
              <a:solidFill>
                <a:schemeClr val="bg1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7CC3275-EE69-4CBD-8212-D4630E37BFFD}"/>
              </a:ext>
            </a:extLst>
          </p:cNvPr>
          <p:cNvSpPr txBox="1">
            <a:spLocks/>
          </p:cNvSpPr>
          <p:nvPr/>
        </p:nvSpPr>
        <p:spPr>
          <a:xfrm>
            <a:off x="4659375" y="1981200"/>
            <a:ext cx="41148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C0BA"/>
              </a:buClr>
              <a:buSzPts val="6000"/>
              <a:buFont typeface="Quicksand"/>
              <a:buNone/>
              <a:defRPr sz="6000" b="0" i="0" u="none" strike="noStrike" cap="none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>
              <a:spcBef>
                <a:spcPts val="0"/>
              </a:spcBef>
              <a:buClr>
                <a:srgbClr val="39C0BA"/>
              </a:buClr>
              <a:buSzPts val="6000"/>
              <a:buFont typeface="Quicksand"/>
              <a:buNone/>
              <a:defRPr sz="6000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lvl="2">
              <a:spcBef>
                <a:spcPts val="0"/>
              </a:spcBef>
              <a:buClr>
                <a:srgbClr val="39C0BA"/>
              </a:buClr>
              <a:buSzPts val="6000"/>
              <a:buFont typeface="Quicksand"/>
              <a:buNone/>
              <a:defRPr sz="6000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lvl="3">
              <a:spcBef>
                <a:spcPts val="0"/>
              </a:spcBef>
              <a:buClr>
                <a:srgbClr val="39C0BA"/>
              </a:buClr>
              <a:buSzPts val="6000"/>
              <a:buFont typeface="Quicksand"/>
              <a:buNone/>
              <a:defRPr sz="6000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lvl="4">
              <a:spcBef>
                <a:spcPts val="0"/>
              </a:spcBef>
              <a:buClr>
                <a:srgbClr val="39C0BA"/>
              </a:buClr>
              <a:buSzPts val="6000"/>
              <a:buFont typeface="Quicksand"/>
              <a:buNone/>
              <a:defRPr sz="6000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lvl="5">
              <a:spcBef>
                <a:spcPts val="0"/>
              </a:spcBef>
              <a:buClr>
                <a:srgbClr val="39C0BA"/>
              </a:buClr>
              <a:buSzPts val="6000"/>
              <a:buFont typeface="Quicksand"/>
              <a:buNone/>
              <a:defRPr sz="6000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lvl="6">
              <a:spcBef>
                <a:spcPts val="0"/>
              </a:spcBef>
              <a:buClr>
                <a:srgbClr val="39C0BA"/>
              </a:buClr>
              <a:buSzPts val="6000"/>
              <a:buFont typeface="Quicksand"/>
              <a:buNone/>
              <a:defRPr sz="6000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lvl="7">
              <a:spcBef>
                <a:spcPts val="0"/>
              </a:spcBef>
              <a:buClr>
                <a:srgbClr val="39C0BA"/>
              </a:buClr>
              <a:buSzPts val="6000"/>
              <a:buFont typeface="Quicksand"/>
              <a:buNone/>
              <a:defRPr sz="6000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lvl="8">
              <a:spcBef>
                <a:spcPts val="0"/>
              </a:spcBef>
              <a:buClr>
                <a:srgbClr val="39C0BA"/>
              </a:buClr>
              <a:buSzPts val="6000"/>
              <a:buFont typeface="Quicksand"/>
              <a:buNone/>
              <a:defRPr sz="6000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pPr algn="ctr"/>
            <a:r>
              <a:rPr lang="en-US" sz="18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accent1">
                      <a:lumMod val="75000"/>
                      <a:alpha val="50000"/>
                    </a:schemeClr>
                  </a:glow>
                </a:effectLst>
              </a:rPr>
              <a:t>Current View of Landfill – 0.75 miles</a:t>
            </a:r>
            <a:endParaRPr lang="en-US" sz="18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22758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4000">
              <a:srgbClr val="9AC2F9"/>
            </a:gs>
            <a:gs pos="25000">
              <a:srgbClr val="5E9EFF"/>
            </a:gs>
            <a:gs pos="0">
              <a:schemeClr val="accent1">
                <a:lumMod val="50000"/>
                <a:alpha val="74000"/>
              </a:schemeClr>
            </a:gs>
            <a:gs pos="100000">
              <a:schemeClr val="accent1">
                <a:lumMod val="20000"/>
                <a:lumOff val="8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5909" y="2781302"/>
            <a:ext cx="4563478" cy="37718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762000"/>
            <a:ext cx="7086600" cy="761999"/>
          </a:xfrm>
        </p:spPr>
        <p:txBody>
          <a:bodyPr/>
          <a:lstStyle/>
          <a:p>
            <a:pPr algn="ctr"/>
            <a:r>
              <a:rPr lang="en-US" sz="40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accent1">
                      <a:lumMod val="75000"/>
                      <a:alpha val="50000"/>
                    </a:schemeClr>
                  </a:glow>
                </a:effectLst>
              </a:rPr>
              <a:t>Eagle Rock View of Landfill</a:t>
            </a:r>
            <a:endParaRPr lang="en-US" sz="4000" i="1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69D2248-D5F9-4AC9-90D5-CA5E85FB057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82892" y="2781302"/>
            <a:ext cx="4541694" cy="37718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C74927BA-F625-422B-99BA-D0649A73DF53}"/>
              </a:ext>
            </a:extLst>
          </p:cNvPr>
          <p:cNvSpPr txBox="1">
            <a:spLocks/>
          </p:cNvSpPr>
          <p:nvPr/>
        </p:nvSpPr>
        <p:spPr>
          <a:xfrm>
            <a:off x="198430" y="1981200"/>
            <a:ext cx="41148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C0BA"/>
              </a:buClr>
              <a:buSzPts val="6000"/>
              <a:buFont typeface="Quicksand"/>
              <a:buNone/>
              <a:defRPr sz="6000" b="0" i="0" u="none" strike="noStrike" cap="none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>
              <a:spcBef>
                <a:spcPts val="0"/>
              </a:spcBef>
              <a:buClr>
                <a:srgbClr val="39C0BA"/>
              </a:buClr>
              <a:buSzPts val="6000"/>
              <a:buFont typeface="Quicksand"/>
              <a:buNone/>
              <a:defRPr sz="6000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lvl="2">
              <a:spcBef>
                <a:spcPts val="0"/>
              </a:spcBef>
              <a:buClr>
                <a:srgbClr val="39C0BA"/>
              </a:buClr>
              <a:buSzPts val="6000"/>
              <a:buFont typeface="Quicksand"/>
              <a:buNone/>
              <a:defRPr sz="6000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lvl="3">
              <a:spcBef>
                <a:spcPts val="0"/>
              </a:spcBef>
              <a:buClr>
                <a:srgbClr val="39C0BA"/>
              </a:buClr>
              <a:buSzPts val="6000"/>
              <a:buFont typeface="Quicksand"/>
              <a:buNone/>
              <a:defRPr sz="6000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lvl="4">
              <a:spcBef>
                <a:spcPts val="0"/>
              </a:spcBef>
              <a:buClr>
                <a:srgbClr val="39C0BA"/>
              </a:buClr>
              <a:buSzPts val="6000"/>
              <a:buFont typeface="Quicksand"/>
              <a:buNone/>
              <a:defRPr sz="6000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lvl="5">
              <a:spcBef>
                <a:spcPts val="0"/>
              </a:spcBef>
              <a:buClr>
                <a:srgbClr val="39C0BA"/>
              </a:buClr>
              <a:buSzPts val="6000"/>
              <a:buFont typeface="Quicksand"/>
              <a:buNone/>
              <a:defRPr sz="6000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lvl="6">
              <a:spcBef>
                <a:spcPts val="0"/>
              </a:spcBef>
              <a:buClr>
                <a:srgbClr val="39C0BA"/>
              </a:buClr>
              <a:buSzPts val="6000"/>
              <a:buFont typeface="Quicksand"/>
              <a:buNone/>
              <a:defRPr sz="6000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lvl="7">
              <a:spcBef>
                <a:spcPts val="0"/>
              </a:spcBef>
              <a:buClr>
                <a:srgbClr val="39C0BA"/>
              </a:buClr>
              <a:buSzPts val="6000"/>
              <a:buFont typeface="Quicksand"/>
              <a:buNone/>
              <a:defRPr sz="6000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lvl="8">
              <a:spcBef>
                <a:spcPts val="0"/>
              </a:spcBef>
              <a:buClr>
                <a:srgbClr val="39C0BA"/>
              </a:buClr>
              <a:buSzPts val="6000"/>
              <a:buFont typeface="Quicksand"/>
              <a:buNone/>
              <a:defRPr sz="6000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pPr algn="ctr"/>
            <a:r>
              <a:rPr lang="en-US" sz="18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accent1">
                      <a:lumMod val="75000"/>
                      <a:alpha val="50000"/>
                    </a:schemeClr>
                  </a:glow>
                </a:effectLst>
              </a:rPr>
              <a:t>Current View of Landfill – 0.5 miles</a:t>
            </a:r>
            <a:endParaRPr lang="en-US" sz="1800" i="1" dirty="0">
              <a:solidFill>
                <a:schemeClr val="bg1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7CC3275-EE69-4CBD-8212-D4630E37BFFD}"/>
              </a:ext>
            </a:extLst>
          </p:cNvPr>
          <p:cNvSpPr txBox="1">
            <a:spLocks/>
          </p:cNvSpPr>
          <p:nvPr/>
        </p:nvSpPr>
        <p:spPr>
          <a:xfrm>
            <a:off x="4659375" y="1981200"/>
            <a:ext cx="41148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C0BA"/>
              </a:buClr>
              <a:buSzPts val="6000"/>
              <a:buFont typeface="Quicksand"/>
              <a:buNone/>
              <a:defRPr sz="6000" b="0" i="0" u="none" strike="noStrike" cap="none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>
              <a:spcBef>
                <a:spcPts val="0"/>
              </a:spcBef>
              <a:buClr>
                <a:srgbClr val="39C0BA"/>
              </a:buClr>
              <a:buSzPts val="6000"/>
              <a:buFont typeface="Quicksand"/>
              <a:buNone/>
              <a:defRPr sz="6000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lvl="2">
              <a:spcBef>
                <a:spcPts val="0"/>
              </a:spcBef>
              <a:buClr>
                <a:srgbClr val="39C0BA"/>
              </a:buClr>
              <a:buSzPts val="6000"/>
              <a:buFont typeface="Quicksand"/>
              <a:buNone/>
              <a:defRPr sz="6000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lvl="3">
              <a:spcBef>
                <a:spcPts val="0"/>
              </a:spcBef>
              <a:buClr>
                <a:srgbClr val="39C0BA"/>
              </a:buClr>
              <a:buSzPts val="6000"/>
              <a:buFont typeface="Quicksand"/>
              <a:buNone/>
              <a:defRPr sz="6000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lvl="4">
              <a:spcBef>
                <a:spcPts val="0"/>
              </a:spcBef>
              <a:buClr>
                <a:srgbClr val="39C0BA"/>
              </a:buClr>
              <a:buSzPts val="6000"/>
              <a:buFont typeface="Quicksand"/>
              <a:buNone/>
              <a:defRPr sz="6000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lvl="5">
              <a:spcBef>
                <a:spcPts val="0"/>
              </a:spcBef>
              <a:buClr>
                <a:srgbClr val="39C0BA"/>
              </a:buClr>
              <a:buSzPts val="6000"/>
              <a:buFont typeface="Quicksand"/>
              <a:buNone/>
              <a:defRPr sz="6000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lvl="6">
              <a:spcBef>
                <a:spcPts val="0"/>
              </a:spcBef>
              <a:buClr>
                <a:srgbClr val="39C0BA"/>
              </a:buClr>
              <a:buSzPts val="6000"/>
              <a:buFont typeface="Quicksand"/>
              <a:buNone/>
              <a:defRPr sz="6000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lvl="7">
              <a:spcBef>
                <a:spcPts val="0"/>
              </a:spcBef>
              <a:buClr>
                <a:srgbClr val="39C0BA"/>
              </a:buClr>
              <a:buSzPts val="6000"/>
              <a:buFont typeface="Quicksand"/>
              <a:buNone/>
              <a:defRPr sz="6000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lvl="8">
              <a:spcBef>
                <a:spcPts val="0"/>
              </a:spcBef>
              <a:buClr>
                <a:srgbClr val="39C0BA"/>
              </a:buClr>
              <a:buSzPts val="6000"/>
              <a:buFont typeface="Quicksand"/>
              <a:buNone/>
              <a:defRPr sz="6000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pPr algn="ctr"/>
            <a:r>
              <a:rPr lang="en-US" sz="1800" b="1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accent1">
                      <a:lumMod val="75000"/>
                      <a:alpha val="50000"/>
                    </a:schemeClr>
                  </a:glow>
                </a:effectLst>
              </a:rPr>
              <a:t>Photosim</a:t>
            </a:r>
            <a:r>
              <a:rPr lang="en-US" sz="18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accent1">
                      <a:lumMod val="75000"/>
                      <a:alpha val="50000"/>
                    </a:schemeClr>
                  </a:glow>
                </a:effectLst>
              </a:rPr>
              <a:t> of Site at Landfill – 0.5 miles</a:t>
            </a:r>
            <a:endParaRPr lang="en-US" sz="18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40566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4000">
              <a:srgbClr val="9AC2F9"/>
            </a:gs>
            <a:gs pos="25000">
              <a:srgbClr val="5E9EFF"/>
            </a:gs>
            <a:gs pos="0">
              <a:schemeClr val="accent1">
                <a:lumMod val="50000"/>
                <a:alpha val="74000"/>
              </a:schemeClr>
            </a:gs>
            <a:gs pos="100000">
              <a:schemeClr val="accent1">
                <a:lumMod val="20000"/>
                <a:lumOff val="8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3948" y="2716467"/>
            <a:ext cx="4481662" cy="39129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762000"/>
            <a:ext cx="6934200" cy="761999"/>
          </a:xfrm>
        </p:spPr>
        <p:txBody>
          <a:bodyPr/>
          <a:lstStyle/>
          <a:p>
            <a:pPr algn="ctr"/>
            <a:r>
              <a:rPr lang="en-US" sz="40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accent1">
                      <a:lumMod val="75000"/>
                      <a:alpha val="50000"/>
                    </a:schemeClr>
                  </a:glow>
                </a:effectLst>
              </a:rPr>
              <a:t>Eagle Rock Ave View of Landfill</a:t>
            </a:r>
            <a:endParaRPr lang="en-US" sz="4000" i="1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69D2248-D5F9-4AC9-90D5-CA5E85FB057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82892" y="2716466"/>
            <a:ext cx="4541694" cy="39129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C74927BA-F625-422B-99BA-D0649A73DF53}"/>
              </a:ext>
            </a:extLst>
          </p:cNvPr>
          <p:cNvSpPr txBox="1">
            <a:spLocks/>
          </p:cNvSpPr>
          <p:nvPr/>
        </p:nvSpPr>
        <p:spPr>
          <a:xfrm>
            <a:off x="198430" y="1981200"/>
            <a:ext cx="41148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C0BA"/>
              </a:buClr>
              <a:buSzPts val="6000"/>
              <a:buFont typeface="Quicksand"/>
              <a:buNone/>
              <a:defRPr sz="6000" b="0" i="0" u="none" strike="noStrike" cap="none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>
              <a:spcBef>
                <a:spcPts val="0"/>
              </a:spcBef>
              <a:buClr>
                <a:srgbClr val="39C0BA"/>
              </a:buClr>
              <a:buSzPts val="6000"/>
              <a:buFont typeface="Quicksand"/>
              <a:buNone/>
              <a:defRPr sz="6000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lvl="2">
              <a:spcBef>
                <a:spcPts val="0"/>
              </a:spcBef>
              <a:buClr>
                <a:srgbClr val="39C0BA"/>
              </a:buClr>
              <a:buSzPts val="6000"/>
              <a:buFont typeface="Quicksand"/>
              <a:buNone/>
              <a:defRPr sz="6000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lvl="3">
              <a:spcBef>
                <a:spcPts val="0"/>
              </a:spcBef>
              <a:buClr>
                <a:srgbClr val="39C0BA"/>
              </a:buClr>
              <a:buSzPts val="6000"/>
              <a:buFont typeface="Quicksand"/>
              <a:buNone/>
              <a:defRPr sz="6000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lvl="4">
              <a:spcBef>
                <a:spcPts val="0"/>
              </a:spcBef>
              <a:buClr>
                <a:srgbClr val="39C0BA"/>
              </a:buClr>
              <a:buSzPts val="6000"/>
              <a:buFont typeface="Quicksand"/>
              <a:buNone/>
              <a:defRPr sz="6000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lvl="5">
              <a:spcBef>
                <a:spcPts val="0"/>
              </a:spcBef>
              <a:buClr>
                <a:srgbClr val="39C0BA"/>
              </a:buClr>
              <a:buSzPts val="6000"/>
              <a:buFont typeface="Quicksand"/>
              <a:buNone/>
              <a:defRPr sz="6000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lvl="6">
              <a:spcBef>
                <a:spcPts val="0"/>
              </a:spcBef>
              <a:buClr>
                <a:srgbClr val="39C0BA"/>
              </a:buClr>
              <a:buSzPts val="6000"/>
              <a:buFont typeface="Quicksand"/>
              <a:buNone/>
              <a:defRPr sz="6000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lvl="7">
              <a:spcBef>
                <a:spcPts val="0"/>
              </a:spcBef>
              <a:buClr>
                <a:srgbClr val="39C0BA"/>
              </a:buClr>
              <a:buSzPts val="6000"/>
              <a:buFont typeface="Quicksand"/>
              <a:buNone/>
              <a:defRPr sz="6000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lvl="8">
              <a:spcBef>
                <a:spcPts val="0"/>
              </a:spcBef>
              <a:buClr>
                <a:srgbClr val="39C0BA"/>
              </a:buClr>
              <a:buSzPts val="6000"/>
              <a:buFont typeface="Quicksand"/>
              <a:buNone/>
              <a:defRPr sz="6000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pPr algn="ctr"/>
            <a:r>
              <a:rPr lang="en-US" sz="18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accent1">
                      <a:lumMod val="75000"/>
                      <a:alpha val="50000"/>
                    </a:schemeClr>
                  </a:glow>
                </a:effectLst>
              </a:rPr>
              <a:t>Current View of Landfill – 0.75 miles</a:t>
            </a:r>
            <a:endParaRPr lang="en-US" sz="1800" i="1" dirty="0">
              <a:solidFill>
                <a:schemeClr val="bg1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7CC3275-EE69-4CBD-8212-D4630E37BFFD}"/>
              </a:ext>
            </a:extLst>
          </p:cNvPr>
          <p:cNvSpPr txBox="1">
            <a:spLocks/>
          </p:cNvSpPr>
          <p:nvPr/>
        </p:nvSpPr>
        <p:spPr>
          <a:xfrm>
            <a:off x="4659375" y="1981200"/>
            <a:ext cx="41148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C0BA"/>
              </a:buClr>
              <a:buSzPts val="6000"/>
              <a:buFont typeface="Quicksand"/>
              <a:buNone/>
              <a:defRPr sz="6000" b="0" i="0" u="none" strike="noStrike" cap="none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>
              <a:spcBef>
                <a:spcPts val="0"/>
              </a:spcBef>
              <a:buClr>
                <a:srgbClr val="39C0BA"/>
              </a:buClr>
              <a:buSzPts val="6000"/>
              <a:buFont typeface="Quicksand"/>
              <a:buNone/>
              <a:defRPr sz="6000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lvl="2">
              <a:spcBef>
                <a:spcPts val="0"/>
              </a:spcBef>
              <a:buClr>
                <a:srgbClr val="39C0BA"/>
              </a:buClr>
              <a:buSzPts val="6000"/>
              <a:buFont typeface="Quicksand"/>
              <a:buNone/>
              <a:defRPr sz="6000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lvl="3">
              <a:spcBef>
                <a:spcPts val="0"/>
              </a:spcBef>
              <a:buClr>
                <a:srgbClr val="39C0BA"/>
              </a:buClr>
              <a:buSzPts val="6000"/>
              <a:buFont typeface="Quicksand"/>
              <a:buNone/>
              <a:defRPr sz="6000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lvl="4">
              <a:spcBef>
                <a:spcPts val="0"/>
              </a:spcBef>
              <a:buClr>
                <a:srgbClr val="39C0BA"/>
              </a:buClr>
              <a:buSzPts val="6000"/>
              <a:buFont typeface="Quicksand"/>
              <a:buNone/>
              <a:defRPr sz="6000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lvl="5">
              <a:spcBef>
                <a:spcPts val="0"/>
              </a:spcBef>
              <a:buClr>
                <a:srgbClr val="39C0BA"/>
              </a:buClr>
              <a:buSzPts val="6000"/>
              <a:buFont typeface="Quicksand"/>
              <a:buNone/>
              <a:defRPr sz="6000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lvl="6">
              <a:spcBef>
                <a:spcPts val="0"/>
              </a:spcBef>
              <a:buClr>
                <a:srgbClr val="39C0BA"/>
              </a:buClr>
              <a:buSzPts val="6000"/>
              <a:buFont typeface="Quicksand"/>
              <a:buNone/>
              <a:defRPr sz="6000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lvl="7">
              <a:spcBef>
                <a:spcPts val="0"/>
              </a:spcBef>
              <a:buClr>
                <a:srgbClr val="39C0BA"/>
              </a:buClr>
              <a:buSzPts val="6000"/>
              <a:buFont typeface="Quicksand"/>
              <a:buNone/>
              <a:defRPr sz="6000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lvl="8">
              <a:spcBef>
                <a:spcPts val="0"/>
              </a:spcBef>
              <a:buClr>
                <a:srgbClr val="39C0BA"/>
              </a:buClr>
              <a:buSzPts val="6000"/>
              <a:buFont typeface="Quicksand"/>
              <a:buNone/>
              <a:defRPr sz="6000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pPr algn="ctr"/>
            <a:r>
              <a:rPr lang="en-US" sz="18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accent1">
                      <a:lumMod val="75000"/>
                      <a:alpha val="50000"/>
                    </a:schemeClr>
                  </a:glow>
                </a:effectLst>
              </a:rPr>
              <a:t>Current View of Landfill – 1.0 miles</a:t>
            </a:r>
            <a:endParaRPr lang="en-US" sz="18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5226198"/>
      </p:ext>
    </p:extLst>
  </p:cSld>
  <p:clrMapOvr>
    <a:masterClrMapping/>
  </p:clrMapOvr>
</p:sld>
</file>

<file path=ppt/theme/theme1.xml><?xml version="1.0" encoding="utf-8"?>
<a:theme xmlns:a="http://schemas.openxmlformats.org/drawingml/2006/main" name="Eleanor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4006</TotalTime>
  <Words>427</Words>
  <Application>Microsoft Office PowerPoint</Application>
  <PresentationFormat>On-screen Show (4:3)</PresentationFormat>
  <Paragraphs>50</Paragraphs>
  <Slides>13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Quicksand</vt:lpstr>
      <vt:lpstr>Eleanor template</vt:lpstr>
      <vt:lpstr>Los Angeles Regional Interoperable Communications System  Informational Meeting  for Scholl Canyon Public Safety Communications Site (SCHCYN)   </vt:lpstr>
      <vt:lpstr>PowerPoint Presentation</vt:lpstr>
      <vt:lpstr>PowerPoint Presentation</vt:lpstr>
      <vt:lpstr>PowerPoint Presentation</vt:lpstr>
      <vt:lpstr>Scholl Canyon Landfield Viewshed (Miles)</vt:lpstr>
      <vt:lpstr>Pasadena View of Landfill</vt:lpstr>
      <vt:lpstr>Glen Oaks View of Landfill</vt:lpstr>
      <vt:lpstr>Eagle Rock View of Landfill</vt:lpstr>
      <vt:lpstr>Eagle Rock Ave View of Landfill</vt:lpstr>
      <vt:lpstr>Investigated Alternate Locations</vt:lpstr>
      <vt:lpstr>PowerPoint Presentation</vt:lpstr>
      <vt:lpstr>Next Steps</vt:lpstr>
      <vt:lpstr>Thanks!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Los Angeles Regional Interopable Communications System</dc:title>
  <dc:creator>Abdul-Hafiz, Abdul</dc:creator>
  <cp:lastModifiedBy>Justin Compito</cp:lastModifiedBy>
  <cp:revision>249</cp:revision>
  <dcterms:modified xsi:type="dcterms:W3CDTF">2020-05-08T00:16:29Z</dcterms:modified>
</cp:coreProperties>
</file>